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13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3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39" r:id="rId5"/>
    <p:sldMasterId id="2147484140" r:id="rId6"/>
    <p:sldMasterId id="2147484141" r:id="rId7"/>
    <p:sldMasterId id="2147484142" r:id="rId8"/>
    <p:sldMasterId id="2147484143" r:id="rId9"/>
    <p:sldMasterId id="2147484144" r:id="rId10"/>
    <p:sldMasterId id="2147484145" r:id="rId11"/>
    <p:sldMasterId id="2147484146" r:id="rId12"/>
    <p:sldMasterId id="2147484147" r:id="rId13"/>
    <p:sldMasterId id="2147484148" r:id="rId14"/>
    <p:sldMasterId id="2147484149" r:id="rId15"/>
    <p:sldMasterId id="2147484150" r:id="rId16"/>
    <p:sldMasterId id="2147484151" r:id="rId17"/>
    <p:sldMasterId id="2147484152" r:id="rId18"/>
    <p:sldMasterId id="2147484153" r:id="rId19"/>
    <p:sldMasterId id="2147484154" r:id="rId20"/>
    <p:sldMasterId id="2147484155" r:id="rId21"/>
    <p:sldMasterId id="2147484156" r:id="rId22"/>
    <p:sldMasterId id="2147484157" r:id="rId23"/>
    <p:sldMasterId id="2147484158" r:id="rId24"/>
    <p:sldMasterId id="2147484159" r:id="rId25"/>
    <p:sldMasterId id="2147484160" r:id="rId26"/>
    <p:sldMasterId id="2147484161" r:id="rId27"/>
    <p:sldMasterId id="2147484162" r:id="rId28"/>
    <p:sldMasterId id="2147484163" r:id="rId29"/>
    <p:sldMasterId id="2147484164" r:id="rId30"/>
    <p:sldMasterId id="2147484165" r:id="rId31"/>
    <p:sldMasterId id="2147484166" r:id="rId32"/>
    <p:sldMasterId id="2147484167" r:id="rId33"/>
    <p:sldMasterId id="2147484168" r:id="rId34"/>
    <p:sldMasterId id="2147484169" r:id="rId35"/>
    <p:sldMasterId id="2147484170" r:id="rId36"/>
    <p:sldMasterId id="2147484171" r:id="rId37"/>
    <p:sldMasterId id="2147484172" r:id="rId38"/>
    <p:sldMasterId id="2147484173" r:id="rId39"/>
    <p:sldMasterId id="2147484174" r:id="rId40"/>
    <p:sldMasterId id="2147484175" r:id="rId41"/>
    <p:sldMasterId id="2147484176" r:id="rId42"/>
    <p:sldMasterId id="2147484177" r:id="rId43"/>
    <p:sldMasterId id="2147484178" r:id="rId44"/>
    <p:sldMasterId id="2147484179" r:id="rId45"/>
    <p:sldMasterId id="2147484180" r:id="rId46"/>
    <p:sldMasterId id="2147484181" r:id="rId47"/>
    <p:sldMasterId id="2147484182" r:id="rId48"/>
    <p:sldMasterId id="2147484183" r:id="rId49"/>
    <p:sldMasterId id="2147484184" r:id="rId50"/>
    <p:sldMasterId id="2147484185" r:id="rId51"/>
    <p:sldMasterId id="2147484186" r:id="rId52"/>
    <p:sldMasterId id="2147484187" r:id="rId53"/>
    <p:sldMasterId id="2147484188" r:id="rId54"/>
    <p:sldMasterId id="2147484189" r:id="rId55"/>
    <p:sldMasterId id="2147484190" r:id="rId56"/>
    <p:sldMasterId id="2147484191" r:id="rId57"/>
    <p:sldMasterId id="2147484192" r:id="rId58"/>
    <p:sldMasterId id="2147484193" r:id="rId59"/>
    <p:sldMasterId id="2147484194" r:id="rId60"/>
    <p:sldMasterId id="2147484195" r:id="rId61"/>
    <p:sldMasterId id="2147484196" r:id="rId62"/>
    <p:sldMasterId id="2147484197" r:id="rId63"/>
    <p:sldMasterId id="2147484198" r:id="rId64"/>
    <p:sldMasterId id="2147484199" r:id="rId65"/>
    <p:sldMasterId id="2147484200" r:id="rId66"/>
    <p:sldMasterId id="2147484201" r:id="rId67"/>
    <p:sldMasterId id="2147484202" r:id="rId68"/>
    <p:sldMasterId id="2147484203" r:id="rId69"/>
  </p:sldMasterIdLst>
  <p:notesMasterIdLst>
    <p:notesMasterId r:id="rId70"/>
  </p:notesMasterIdLst>
  <p:sldIdLst>
    <p:sldId id="390" r:id="rId205"/>
  </p:sldIdLst>
  <p:sldSz cy="5143500" cx="9144000"/>
  <p:notesSz cx="6858000" cy="9144000"/>
  <p:embeddedFontLst>
    <p:embeddedFont>
      <p:font typeface="Gruppo"/>
      <p:regular r:id="rId272"/>
    </p:embeddedFont>
    <p:embeddedFont>
      <p:font typeface="Quattrocento"/>
      <p:regular r:id="rId273"/>
      <p:bold r:id="rId274"/>
    </p:embeddedFont>
    <p:embeddedFont>
      <p:font typeface="Architects Daughter"/>
      <p:regular r:id="rId275"/>
    </p:embeddedFont>
    <p:embeddedFont>
      <p:font typeface="Inter"/>
      <p:regular r:id="rId276"/>
      <p:bold r:id="rId277"/>
      <p:italic r:id="rId278"/>
      <p:boldItalic r:id="rId279"/>
    </p:embeddedFont>
    <p:embeddedFont>
      <p:font typeface="Ubuntu Condensed"/>
      <p:regular r:id="rId280"/>
    </p:embeddedFont>
    <p:embeddedFont>
      <p:font typeface="Permanent Marker"/>
      <p:regular r:id="rId281"/>
    </p:embeddedFont>
    <p:embeddedFont>
      <p:font typeface="Shadows Into Light Two"/>
      <p:regular r:id="rId282"/>
    </p:embeddedFont>
    <p:embeddedFont>
      <p:font typeface="Poiret One"/>
      <p:regular r:id="rId283"/>
    </p:embeddedFont>
    <p:embeddedFont>
      <p:font typeface="Roboto"/>
      <p:regular r:id="rId284"/>
      <p:bold r:id="rId285"/>
      <p:italic r:id="rId286"/>
      <p:boldItalic r:id="rId287"/>
    </p:embeddedFont>
    <p:embeddedFont>
      <p:font typeface="Amatic SC"/>
      <p:regular r:id="rId288"/>
      <p:bold r:id="rId289"/>
    </p:embeddedFont>
    <p:embeddedFont>
      <p:font typeface="Overlock SC"/>
      <p:regular r:id="rId290"/>
    </p:embeddedFont>
    <p:embeddedFont>
      <p:font typeface="Cabin"/>
      <p:regular r:id="rId291"/>
      <p:bold r:id="rId292"/>
      <p:italic r:id="rId293"/>
      <p:boldItalic r:id="rId294"/>
    </p:embeddedFont>
    <p:embeddedFont>
      <p:font typeface="Bodoni"/>
      <p:regular r:id="rId295"/>
      <p:bold r:id="rId296"/>
      <p:italic r:id="rId297"/>
      <p:boldItalic r:id="rId298"/>
    </p:embeddedFont>
    <p:embeddedFont>
      <p:font typeface="Josefin Sans"/>
      <p:regular r:id="rId299"/>
      <p:bold r:id="rId300"/>
      <p:italic r:id="rId301"/>
      <p:boldItalic r:id="rId302"/>
    </p:embeddedFont>
    <p:embeddedFont>
      <p:font typeface="Arial Black"/>
      <p:regular r:id="rId303"/>
    </p:embeddedFont>
    <p:embeddedFont>
      <p:font typeface="Oswald"/>
      <p:regular r:id="rId304"/>
      <p:bold r:id="rId305"/>
    </p:embeddedFont>
    <p:embeddedFont>
      <p:font typeface="Questrial"/>
      <p:regular r:id="rId306"/>
    </p:embeddedFont>
    <p:embeddedFont>
      <p:font typeface="Nunito"/>
      <p:regular r:id="rId307"/>
      <p:bold r:id="rId308"/>
      <p:italic r:id="rId309"/>
      <p:boldItalic r:id="rId310"/>
    </p:embeddedFont>
    <p:embeddedFont>
      <p:font typeface="Book Antiqua"/>
      <p:regular r:id="rId311"/>
      <p:bold r:id="rId312"/>
      <p:italic r:id="rId313"/>
      <p:boldItalic r:id="rId314"/>
    </p:embeddedFont>
    <p:embeddedFont>
      <p:font typeface="Century Gothic"/>
      <p:regular r:id="rId315"/>
      <p:bold r:id="rId316"/>
      <p:italic r:id="rId317"/>
      <p:boldItalic r:id="rId318"/>
    </p:embeddedFont>
    <p:embeddedFont>
      <p:font typeface="Inter Black"/>
      <p:bold r:id="rId319"/>
      <p:boldItalic r:id="rId320"/>
    </p:embeddedFont>
    <p:embeddedFont>
      <p:font typeface="Economica"/>
      <p:regular r:id="rId321"/>
      <p:bold r:id="rId322"/>
      <p:italic r:id="rId323"/>
      <p:boldItalic r:id="rId324"/>
    </p:embeddedFont>
    <p:embeddedFont>
      <p:font typeface="Lobster"/>
      <p:regular r:id="rId325"/>
    </p:embeddedFont>
    <p:embeddedFont>
      <p:font typeface="Source Code Pro"/>
      <p:regular r:id="rId326"/>
      <p:bold r:id="rId327"/>
      <p:italic r:id="rId328"/>
      <p:boldItalic r:id="rId329"/>
    </p:embeddedFont>
    <p:embeddedFont>
      <p:font typeface="Tahoma"/>
      <p:regular r:id="rId330"/>
      <p:bold r:id="rId331"/>
    </p:embeddedFont>
    <p:embeddedFont>
      <p:font typeface="Coming Soon"/>
      <p:regular r:id="rId332"/>
    </p:embeddedFont>
    <p:embeddedFont>
      <p:font typeface="Quattrocento Sans"/>
      <p:regular r:id="rId333"/>
      <p:bold r:id="rId334"/>
      <p:italic r:id="rId335"/>
      <p:boldItalic r:id="rId336"/>
    </p:embeddedFont>
    <p:embeddedFont>
      <p:font typeface="Gill Sans"/>
      <p:regular r:id="rId337"/>
      <p:bold r:id="rId338"/>
    </p:embeddedFont>
    <p:embeddedFont>
      <p:font typeface="Open Sans"/>
      <p:regular r:id="rId339"/>
      <p:bold r:id="rId340"/>
      <p:italic r:id="rId341"/>
      <p:boldItalic r:id="rId3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3043EC5-8C7F-436E-B330-6F9B24DC29A4}">
  <a:tblStyle styleId="{73043EC5-8C7F-436E-B330-6F9B24DC29A4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 b="off" i="off"/>
      <a:tcStyle>
        <a:fill>
          <a:solidFill>
            <a:srgbClr val="CED2E2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ED2E2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  <a:tblStyle styleId="{92427BB3-9BCB-4042-A8EA-C46B5A501D03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617024FA-6BCF-4176-A457-480336C88C0E}" styleName="Table_2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1C130674-43A8-4ACB-B0BE-F0F0153F2F3D}" styleName="Table_3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265426E6-9705-4D1C-BA35-69EEEAB12484}" styleName="Table_4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2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notesMaster" Target="notesMasters/notesMaster1.xml"/><Relationship Id="rId205" Type="http://schemas.openxmlformats.org/officeDocument/2006/relationships/slide" Target="slides/slide135.xml"/><Relationship Id="rId272" Type="http://schemas.openxmlformats.org/officeDocument/2006/relationships/font" Target="fonts/Gruppo-regular.fntdata"/><Relationship Id="rId273" Type="http://schemas.openxmlformats.org/officeDocument/2006/relationships/font" Target="fonts/Quattrocento-regular.fntdata"/><Relationship Id="rId274" Type="http://schemas.openxmlformats.org/officeDocument/2006/relationships/font" Target="fonts/Quattrocento-bold.fntdata"/><Relationship Id="rId275" Type="http://schemas.openxmlformats.org/officeDocument/2006/relationships/font" Target="fonts/ArchitectsDaughter-regular.fntdata"/><Relationship Id="rId276" Type="http://schemas.openxmlformats.org/officeDocument/2006/relationships/font" Target="fonts/Inter-regular.fntdata"/><Relationship Id="rId277" Type="http://schemas.openxmlformats.org/officeDocument/2006/relationships/font" Target="fonts/Inter-bold.fntdata"/><Relationship Id="rId278" Type="http://schemas.openxmlformats.org/officeDocument/2006/relationships/font" Target="fonts/Inter-italic.fntdata"/><Relationship Id="rId279" Type="http://schemas.openxmlformats.org/officeDocument/2006/relationships/font" Target="fonts/Inter-boldItalic.fntdata"/><Relationship Id="rId280" Type="http://schemas.openxmlformats.org/officeDocument/2006/relationships/font" Target="fonts/UbuntuCondensed-regular.fntdata"/><Relationship Id="rId281" Type="http://schemas.openxmlformats.org/officeDocument/2006/relationships/font" Target="fonts/PermanentMarker-regular.fntdata"/><Relationship Id="rId282" Type="http://schemas.openxmlformats.org/officeDocument/2006/relationships/font" Target="fonts/ShadowsIntoLightTwo-regular.fntdata"/><Relationship Id="rId283" Type="http://schemas.openxmlformats.org/officeDocument/2006/relationships/font" Target="fonts/PoiretOne-regular.fntdata"/><Relationship Id="rId284" Type="http://schemas.openxmlformats.org/officeDocument/2006/relationships/font" Target="fonts/Roboto-regular.fntdata"/><Relationship Id="rId285" Type="http://schemas.openxmlformats.org/officeDocument/2006/relationships/font" Target="fonts/Roboto-bold.fntdata"/><Relationship Id="rId286" Type="http://schemas.openxmlformats.org/officeDocument/2006/relationships/font" Target="fonts/Roboto-italic.fntdata"/><Relationship Id="rId287" Type="http://schemas.openxmlformats.org/officeDocument/2006/relationships/font" Target="fonts/Roboto-boldItalic.fntdata"/><Relationship Id="rId288" Type="http://schemas.openxmlformats.org/officeDocument/2006/relationships/font" Target="fonts/AmaticSC-regular.fntdata"/><Relationship Id="rId289" Type="http://schemas.openxmlformats.org/officeDocument/2006/relationships/font" Target="fonts/AmaticSC-bold.fntdata"/><Relationship Id="rId290" Type="http://schemas.openxmlformats.org/officeDocument/2006/relationships/font" Target="fonts/OverlockSC-regular.fntdata"/><Relationship Id="rId291" Type="http://schemas.openxmlformats.org/officeDocument/2006/relationships/font" Target="fonts/Cabin-regular.fntdata"/><Relationship Id="rId292" Type="http://schemas.openxmlformats.org/officeDocument/2006/relationships/font" Target="fonts/Cabin-bold.fntdata"/><Relationship Id="rId293" Type="http://schemas.openxmlformats.org/officeDocument/2006/relationships/font" Target="fonts/Cabin-italic.fntdata"/><Relationship Id="rId294" Type="http://schemas.openxmlformats.org/officeDocument/2006/relationships/font" Target="fonts/Cabin-boldItalic.fntdata"/><Relationship Id="rId295" Type="http://schemas.openxmlformats.org/officeDocument/2006/relationships/font" Target="fonts/Bodoni-regular.fntdata"/><Relationship Id="rId296" Type="http://schemas.openxmlformats.org/officeDocument/2006/relationships/font" Target="fonts/Bodoni-bold.fntdata"/><Relationship Id="rId297" Type="http://schemas.openxmlformats.org/officeDocument/2006/relationships/font" Target="fonts/Bodoni-italic.fntdata"/><Relationship Id="rId298" Type="http://schemas.openxmlformats.org/officeDocument/2006/relationships/font" Target="fonts/Bodoni-boldItalic.fntdata"/><Relationship Id="rId299" Type="http://schemas.openxmlformats.org/officeDocument/2006/relationships/font" Target="fonts/JosefinSans-regular.fntdata"/><Relationship Id="rId300" Type="http://schemas.openxmlformats.org/officeDocument/2006/relationships/font" Target="fonts/JosefinSans-bold.fntdata"/><Relationship Id="rId301" Type="http://schemas.openxmlformats.org/officeDocument/2006/relationships/font" Target="fonts/JosefinSans-italic.fntdata"/><Relationship Id="rId302" Type="http://schemas.openxmlformats.org/officeDocument/2006/relationships/font" Target="fonts/JosefinSans-boldItalic.fntdata"/><Relationship Id="rId303" Type="http://schemas.openxmlformats.org/officeDocument/2006/relationships/font" Target="fonts/ArialBlack-regular.fntdata"/><Relationship Id="rId304" Type="http://schemas.openxmlformats.org/officeDocument/2006/relationships/font" Target="fonts/Oswald-regular.fntdata"/><Relationship Id="rId305" Type="http://schemas.openxmlformats.org/officeDocument/2006/relationships/font" Target="fonts/Oswald-bold.fntdata"/><Relationship Id="rId306" Type="http://schemas.openxmlformats.org/officeDocument/2006/relationships/font" Target="fonts/Questrial-regular.fntdata"/><Relationship Id="rId307" Type="http://schemas.openxmlformats.org/officeDocument/2006/relationships/font" Target="fonts/Nunito-regular.fntdata"/><Relationship Id="rId308" Type="http://schemas.openxmlformats.org/officeDocument/2006/relationships/font" Target="fonts/Nunito-bold.fntdata"/><Relationship Id="rId309" Type="http://schemas.openxmlformats.org/officeDocument/2006/relationships/font" Target="fonts/Nunito-italic.fntdata"/><Relationship Id="rId310" Type="http://schemas.openxmlformats.org/officeDocument/2006/relationships/font" Target="fonts/Nunito-boldItalic.fntdata"/><Relationship Id="rId311" Type="http://schemas.openxmlformats.org/officeDocument/2006/relationships/font" Target="fonts/BookAntiqua-regular.fntdata"/><Relationship Id="rId312" Type="http://schemas.openxmlformats.org/officeDocument/2006/relationships/font" Target="fonts/BookAntiqua-bold.fntdata"/><Relationship Id="rId313" Type="http://schemas.openxmlformats.org/officeDocument/2006/relationships/font" Target="fonts/BookAntiqua-italic.fntdata"/><Relationship Id="rId314" Type="http://schemas.openxmlformats.org/officeDocument/2006/relationships/font" Target="fonts/BookAntiqua-boldItalic.fntdata"/><Relationship Id="rId315" Type="http://schemas.openxmlformats.org/officeDocument/2006/relationships/font" Target="fonts/CenturyGothic-regular.fntdata"/><Relationship Id="rId316" Type="http://schemas.openxmlformats.org/officeDocument/2006/relationships/font" Target="fonts/CenturyGothic-bold.fntdata"/><Relationship Id="rId317" Type="http://schemas.openxmlformats.org/officeDocument/2006/relationships/font" Target="fonts/CenturyGothic-italic.fntdata"/><Relationship Id="rId318" Type="http://schemas.openxmlformats.org/officeDocument/2006/relationships/font" Target="fonts/CenturyGothic-boldItalic.fntdata"/><Relationship Id="rId319" Type="http://schemas.openxmlformats.org/officeDocument/2006/relationships/font" Target="fonts/InterBlack-bold.fntdata"/><Relationship Id="rId320" Type="http://schemas.openxmlformats.org/officeDocument/2006/relationships/font" Target="fonts/InterBlack-boldItalic.fntdata"/><Relationship Id="rId321" Type="http://schemas.openxmlformats.org/officeDocument/2006/relationships/font" Target="fonts/Economica-regular.fntdata"/><Relationship Id="rId322" Type="http://schemas.openxmlformats.org/officeDocument/2006/relationships/font" Target="fonts/Economica-bold.fntdata"/><Relationship Id="rId323" Type="http://schemas.openxmlformats.org/officeDocument/2006/relationships/font" Target="fonts/Economica-italic.fntdata"/><Relationship Id="rId324" Type="http://schemas.openxmlformats.org/officeDocument/2006/relationships/font" Target="fonts/Economica-boldItalic.fntdata"/><Relationship Id="rId325" Type="http://schemas.openxmlformats.org/officeDocument/2006/relationships/font" Target="fonts/Lobster-regular.fntdata"/><Relationship Id="rId326" Type="http://schemas.openxmlformats.org/officeDocument/2006/relationships/font" Target="fonts/SourceCodePro-regular.fntdata"/><Relationship Id="rId327" Type="http://schemas.openxmlformats.org/officeDocument/2006/relationships/font" Target="fonts/SourceCodePro-bold.fntdata"/><Relationship Id="rId328" Type="http://schemas.openxmlformats.org/officeDocument/2006/relationships/font" Target="fonts/SourceCodePro-italic.fntdata"/><Relationship Id="rId329" Type="http://schemas.openxmlformats.org/officeDocument/2006/relationships/font" Target="fonts/SourceCodePro-boldItalic.fntdata"/><Relationship Id="rId330" Type="http://schemas.openxmlformats.org/officeDocument/2006/relationships/font" Target="fonts/Tahoma-regular.fntdata"/><Relationship Id="rId331" Type="http://schemas.openxmlformats.org/officeDocument/2006/relationships/font" Target="fonts/Tahoma-bold.fntdata"/><Relationship Id="rId332" Type="http://schemas.openxmlformats.org/officeDocument/2006/relationships/font" Target="fonts/ComingSoon-regular.fntdata"/><Relationship Id="rId333" Type="http://schemas.openxmlformats.org/officeDocument/2006/relationships/font" Target="fonts/QuattrocentoSans-regular.fntdata"/><Relationship Id="rId334" Type="http://schemas.openxmlformats.org/officeDocument/2006/relationships/font" Target="fonts/QuattrocentoSans-bold.fntdata"/><Relationship Id="rId335" Type="http://schemas.openxmlformats.org/officeDocument/2006/relationships/font" Target="fonts/QuattrocentoSans-italic.fntdata"/><Relationship Id="rId336" Type="http://schemas.openxmlformats.org/officeDocument/2006/relationships/font" Target="fonts/QuattrocentoSans-boldItalic.fntdata"/><Relationship Id="rId337" Type="http://schemas.openxmlformats.org/officeDocument/2006/relationships/font" Target="fonts/GillSans-regular.fntdata"/><Relationship Id="rId338" Type="http://schemas.openxmlformats.org/officeDocument/2006/relationships/font" Target="fonts/GillSans-bold.fntdata"/><Relationship Id="rId339" Type="http://schemas.openxmlformats.org/officeDocument/2006/relationships/font" Target="fonts/OpenSans-regular.fntdata"/><Relationship Id="rId340" Type="http://schemas.openxmlformats.org/officeDocument/2006/relationships/font" Target="fonts/OpenSans-bold.fntdata"/><Relationship Id="rId341" Type="http://schemas.openxmlformats.org/officeDocument/2006/relationships/font" Target="fonts/OpenSans-italic.fntdata"/><Relationship Id="rId342" Type="http://schemas.openxmlformats.org/officeDocument/2006/relationships/font" Target="fonts/OpenSans-boldItalic.fntdata"/></Relationships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jpg>
</file>

<file path=ppt/media/image22.png>
</file>

<file path=ppt/media/image23.jpg>
</file>

<file path=ppt/media/image25.png>
</file>

<file path=ppt/media/image26.jpg>
</file>

<file path=ppt/media/image27.jpg>
</file>

<file path=ppt/media/image28.png>
</file>

<file path=ppt/media/image3.png>
</file>

<file path=ppt/media/image30.png>
</file>

<file path=ppt/media/image31.png>
</file>

<file path=ppt/media/image32.png>
</file>

<file path=ppt/media/image33.jpg>
</file>

<file path=ppt/media/image34.jpg>
</file>

<file path=ppt/media/image35.png>
</file>

<file path=ppt/media/image36.png>
</file>

<file path=ppt/media/image37.png>
</file>

<file path=ppt/media/image38.png>
</file>

<file path=ppt/media/image39.jpg>
</file>

<file path=ppt/media/image4.png>
</file>

<file path=ppt/media/image40.jpg>
</file>

<file path=ppt/media/image43.jpg>
</file>

<file path=ppt/media/image44.jpg>
</file>

<file path=ppt/media/image46.jpg>
</file>

<file path=ppt/media/image47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3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04" name="Shape 4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5" name="Google Shape;4905;p13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4906" name="Google Shape;4906;p13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0" i="0" sz="1800" u="none" cap="none" strike="noStrike"/>
          </a:p>
        </p:txBody>
      </p:sp>
      <p:sp>
        <p:nvSpPr>
          <p:cNvPr id="4907" name="Google Shape;4907;p135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2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Relationship Id="rId2" Type="http://schemas.openxmlformats.org/officeDocument/2006/relationships/image" Target="../media/image31.png"/><Relationship Id="rId3" Type="http://schemas.openxmlformats.org/officeDocument/2006/relationships/image" Target="../media/image25.png"/><Relationship Id="rId4" Type="http://schemas.openxmlformats.org/officeDocument/2006/relationships/image" Target="../media/image20.png"/><Relationship Id="rId5" Type="http://schemas.openxmlformats.org/officeDocument/2006/relationships/image" Target="../media/image28.png"/><Relationship Id="rId6" Type="http://schemas.openxmlformats.org/officeDocument/2006/relationships/image" Target="../media/image30.png"/><Relationship Id="rId7" Type="http://schemas.openxmlformats.org/officeDocument/2006/relationships/image" Target="../media/image22.png"/><Relationship Id="rId8" Type="http://schemas.openxmlformats.org/officeDocument/2006/relationships/image" Target="../media/image17.png"/><Relationship Id="rId9" Type="http://schemas.openxmlformats.org/officeDocument/2006/relationships/image" Target="../media/image19.png"/><Relationship Id="rId10" Type="http://schemas.openxmlformats.org/officeDocument/2006/relationships/image" Target="../media/image18.png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1.jpg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7.jpg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7.png"/><Relationship Id="rId4" Type="http://schemas.openxmlformats.org/officeDocument/2006/relationships/image" Target="../media/image16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Relationship Id="rId2" Type="http://schemas.openxmlformats.org/officeDocument/2006/relationships/image" Target="../media/image43.jpg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Relationship Id="rId2" Type="http://schemas.openxmlformats.org/officeDocument/2006/relationships/image" Target="../media/image40.jpg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Relationship Id="rId2" Type="http://schemas.openxmlformats.org/officeDocument/2006/relationships/image" Target="../media/image44.jpg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1.png"/><Relationship Id="rId3" Type="http://schemas.openxmlformats.org/officeDocument/2006/relationships/image" Target="../media/image15.png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3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9" name="Google Shape;709;p113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0" name="Google Shape;710;p1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1" name="Google Shape;711;p1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2" name="Google Shape;712;p11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4" name="Google Shape;714;p1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6" name="Google Shape;716;p1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" name="Google Shape;717;p1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1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1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1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11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11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11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4" name="Google Shape;724;p11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5" name="Google Shape;725;p11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6" name="Google Shape;726;p1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7" name="Google Shape;727;p1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8" name="Google Shape;728;p11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1" name="Google Shape;731;p11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2" name="Google Shape;732;p1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3" name="Google Shape;733;p1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4" name="Google Shape;734;p11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1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7" name="Google Shape;737;p1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8" name="Google Shape;738;p1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9" name="Google Shape;739;p11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2" name="Google Shape;742;p1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3" name="Google Shape;743;p11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1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11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3" name="Google Shape;753;p119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2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6" name="Google Shape;756;p12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7" name="Google Shape;757;p12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12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9" name="Google Shape;759;p12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1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2" name="Google Shape;762;p12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" name="Google Shape;763;p12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4" name="Google Shape;764;p12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22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7" name="Google Shape;767;p1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8" name="Google Shape;768;p12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12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0" name="Google Shape;770;p12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12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3" name="Google Shape;773;p1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4" name="Google Shape;774;p1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5" name="Google Shape;775;p12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6" name="Google Shape;776;p12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7" name="Google Shape;777;p12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5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6" name="Google Shape;786;p125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7" name="Google Shape;787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8" name="Google Shape;788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9" name="Google Shape;789;p12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26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2" name="Google Shape;792;p126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3" name="Google Shape;793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4" name="Google Shape;794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5" name="Google Shape;795;p12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12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8" name="Google Shape;798;p127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9" name="Google Shape;799;p127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0" name="Google Shape;800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1" name="Google Shape;801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2" name="Google Shape;802;p12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28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5" name="Google Shape;805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6" name="Google Shape;806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7" name="Google Shape;807;p12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0" name="Google Shape;810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1" name="Google Shape;811;p12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131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131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131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131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131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31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131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31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131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131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131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1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1" name="Google Shape;841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2" name="Google Shape;842;p13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3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13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13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13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13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13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13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13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13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132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Google Shape;854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3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3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9" name="Google Shape;859;p13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0" name="Google Shape;860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1" name="Google Shape;861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2" name="Google Shape;862;p13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3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5" name="Google Shape;865;p13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6" name="Google Shape;866;p13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7" name="Google Shape;867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8" name="Google Shape;868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9" name="Google Shape;869;p13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135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2" name="Google Shape;872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3" name="Google Shape;873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3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15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15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3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3" name="Google Shape;883;p137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84" name="Google Shape;884;p1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5" name="Google Shape;885;p13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6" name="Google Shape;886;p13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3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9" name="Google Shape;889;p13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0" name="Google Shape;890;p1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1" name="Google Shape;891;p13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2" name="Google Shape;892;p13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3" name="Google Shape;893;p13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4" name="Google Shape;894;p138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5" name="Google Shape;895;p138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8" name="Google Shape;898;p13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9" name="Google Shape;899;p13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0" name="Google Shape;900;p139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01" name="Google Shape;901;p139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40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4" name="Google Shape;904;p140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5" name="Google Shape;905;p1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6" name="Google Shape;906;p14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7" name="Google Shape;907;p14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1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0" name="Google Shape;910;p1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1" name="Google Shape;911;p14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2" name="Google Shape;912;p14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3" name="Google Shape;913;p141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</p:sp>
      <p:sp>
        <p:nvSpPr>
          <p:cNvPr id="914" name="Google Shape;914;p141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2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7" name="Google Shape;917;p142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18" name="Google Shape;918;p1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9" name="Google Shape;919;p1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0" name="Google Shape;920;p1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1" name="Google Shape;921;p142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43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4" name="Google Shape;924;p143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5" name="Google Shape;925;p1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6" name="Google Shape;926;p1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7" name="Google Shape;927;p1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8" name="Google Shape;928;p143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9" name="Google Shape;929;p143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44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2" name="Google Shape;932;p144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3" name="Google Shape;933;p1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4" name="Google Shape;934;p1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5" name="Google Shape;935;p1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6" name="Google Shape;936;p144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7" name="Google Shape;937;p144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8" name="Google Shape;938;p144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45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1" name="Google Shape;941;p1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2" name="Google Shape;942;p1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3" name="Google Shape;943;p1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4" name="Google Shape;944;p145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46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7" name="Google Shape;947;p146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48" name="Google Shape;948;p1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9" name="Google Shape;949;p1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0" name="Google Shape;950;p1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1" name="Google Shape;951;p146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14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4" name="Google Shape;954;p147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55" name="Google Shape;955;p1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6" name="Google Shape;956;p1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7" name="Google Shape;957;p1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8" name="Google Shape;958;p147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148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1" name="Google Shape;961;p148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2" name="Google Shape;962;p1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3" name="Google Shape;963;p1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4" name="Google Shape;964;p1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5" name="Google Shape;965;p148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149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8" name="Google Shape;968;p149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9" name="Google Shape;969;p1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0" name="Google Shape;970;p1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1" name="Google Shape;971;p1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4" name="Google Shape;974;p150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5" name="Google Shape;975;p150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6" name="Google Shape;976;p1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7" name="Google Shape;977;p1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8" name="Google Shape;978;p1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51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1" name="Google Shape;981;p15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982" name="Google Shape;982;p151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83" name="Google Shape;983;p1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4" name="Google Shape;984;p1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5" name="Google Shape;985;p1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152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8" name="Google Shape;988;p15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989" name="Google Shape;989;p15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90" name="Google Shape;990;p1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1" name="Google Shape;991;p1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2" name="Google Shape;992;p1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53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5" name="Google Shape;995;p153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96" name="Google Shape;996;p1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7" name="Google Shape;997;p153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8" name="Google Shape;998;p1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55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04" name="Google Shape;1004;p15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5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07" name="Google Shape;1007;p15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157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10" name="Google Shape;1010;p15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11" name="Google Shape;1011;p15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09" name="Google Shape;10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58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5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6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25" name="Google Shape;1025;p163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6" name="Google Shape;1026;p163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7" name="Google Shape;1027;p16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8" name="Google Shape;1028;p16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9" name="Google Shape;1029;p16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16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2" name="Google Shape;1032;p164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3" name="Google Shape;1033;p164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4" name="Google Shape;1034;p16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5" name="Google Shape;1035;p16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6" name="Google Shape;1036;p16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6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9" name="Google Shape;1039;p165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40" name="Google Shape;1040;p16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1" name="Google Shape;1041;p16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2" name="Google Shape;1042;p16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16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5" name="Google Shape;1045;p16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46" name="Google Shape;1046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1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49" name="Google Shape;1049;p1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0" name="Google Shape;1050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16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3" name="Google Shape;1053;p16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4" name="Google Shape;1054;p16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5" name="Google Shape;1055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2" name="Google Shape;11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18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1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8" name="Google Shape;1058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17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061" name="Google Shape;1061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1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4" name="Google Shape;1064;p17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5" name="Google Shape;1065;p1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6" name="Google Shape;1066;p17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17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9" name="Google Shape;1069;p17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070" name="Google Shape;1070;p17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71" name="Google Shape;1071;p17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2" name="Google Shape;1072;p17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3" name="Google Shape;1073;p17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1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9" name="Google Shape;1079;p1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83" name="Google Shape;1083;p17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7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86" name="Google Shape;1086;p17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1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178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8" name="Google Shape;11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182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6" name="Google Shape;1096;p182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83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9" name="Google Shape;1099;p183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184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2" name="Google Shape;1102;p184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3" name="Google Shape;1103;p184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185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187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8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2" name="Google Shape;1162;p188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18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5" name="Google Shape;1165;p18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190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8" name="Google Shape;1168;p190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69" name="Google Shape;1169;p190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2" name="Google Shape;1172;p19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3" name="Google Shape;1173;p19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74" name="Google Shape;1174;p19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5" name="Google Shape;1175;p19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24" name="Google Shape;12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Google Shape;126;p20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28" name="Google Shape;12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1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9" name="Google Shape;1179;p1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80" name="Google Shape;1180;p1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19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3" name="Google Shape;1183;p19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4" name="Google Shape;1184;p19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195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7" name="Google Shape;1187;p195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96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0" name="Google Shape;1190;p196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19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7" name="Google Shape;1197;p19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98" name="Google Shape;1198;p19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99" name="Google Shape;1199;p19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0" name="Google Shape;1200;p1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19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03" name="Google Shape;1203;p19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04" name="Google Shape;1204;p1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20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07" name="Google Shape;1207;p200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1208" name="Google Shape;1208;p200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p200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0" name="Google Shape;1210;p200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1" name="Google Shape;1211;p2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2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4" name="Google Shape;1214;p2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15" name="Google Shape;1215;p2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0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18" name="Google Shape;1218;p2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31" name="Google Shape;13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32" name="Google Shape;13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2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1" name="Google Shape;1221;p20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2" name="Google Shape;1222;p20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3" name="Google Shape;1223;p2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2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6" name="Google Shape;1226;p2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20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9" name="Google Shape;1229;p20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30" name="Google Shape;1230;p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0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33" name="Google Shape;1233;p2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20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236" name="Google Shape;1236;p2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20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39" name="Google Shape;1239;p20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0" name="Google Shape;1240;p2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2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2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1" name="Google Shape;1251;p2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2" name="Google Shape;1252;p21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3" name="Google Shape;1253;p21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4" name="Google Shape;1254;p21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21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7" name="Google Shape;1257;p21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8" name="Google Shape;1258;p21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9" name="Google Shape;1259;p21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0" name="Google Shape;1260;p21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2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3" name="Google Shape;1263;p21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4" name="Google Shape;1264;p21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5" name="Google Shape;1265;p21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6" name="Google Shape;1266;p21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7" name="Google Shape;1267;p21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214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0" name="Google Shape;1270;p214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1" name="Google Shape;1271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2" name="Google Shape;1272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3" name="Google Shape;1273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21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6" name="Google Shape;1276;p215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7" name="Google Shape;1277;p21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8" name="Google Shape;1278;p21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9" name="Google Shape;1279;p21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216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2" name="Google Shape;1282;p216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283" name="Google Shape;1283;p216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4" name="Google Shape;1284;p21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5" name="Google Shape;1285;p21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6" name="Google Shape;1286;p21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21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9" name="Google Shape;1289;p21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0" name="Google Shape;1290;p21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1" name="Google Shape;1291;p21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2" name="Google Shape;1292;p21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3" name="Google Shape;1293;p21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1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6" name="Google Shape;1296;p21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7" name="Google Shape;1297;p21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2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0" name="Google Shape;1300;p21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1" name="Google Shape;1301;p21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2" name="Google Shape;1302;p21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2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5" name="Google Shape;1305;p220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6" name="Google Shape;1306;p220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7" name="Google Shape;1307;p220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8" name="Google Shape;1308;p220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9" name="Google Shape;1309;p22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0" name="Google Shape;1310;p22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1" name="Google Shape;1311;p22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2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4" name="Google Shape;1314;p22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5" name="Google Shape;1315;p22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6" name="Google Shape;1316;p22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7" name="Google Shape;1317;p22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8" name="Google Shape;1318;p22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22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1" name="Google Shape;1321;p22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2" name="Google Shape;1322;p22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3" name="Google Shape;1323;p22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4" name="Google Shape;1324;p22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22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27" name="Google Shape;2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225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38" name="Google Shape;1338;p225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226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1" name="Google Shape;1341;p226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2" name="Google Shape;1342;p226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227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45" name="Google Shape;1345;p227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2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57" name="Google Shape;1357;p229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58" name="Google Shape;1358;p22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9" name="Google Shape;1359;p22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0" name="Google Shape;1360;p22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1" name="Google Shape;1361;p22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2" name="Google Shape;1362;p22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63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230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365" name="Google Shape;1365;p230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66" name="Google Shape;1366;p230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230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8" name="Google Shape;1368;p230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9" name="Google Shape;1369;p230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0" name="Google Shape;1370;p230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1" name="Google Shape;1371;p230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2" name="Google Shape;1372;p230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" name="Google Shape;1373;p230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4" name="Google Shape;1374;p23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5" name="Google Shape;1375;p230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6" name="Google Shape;1376;p230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7" name="Google Shape;1377;p230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8" name="Google Shape;1378;p230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9" name="Google Shape;1379;p230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0" name="Google Shape;1380;p230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1" name="Google Shape;1381;p23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2" name="Google Shape;1382;p230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3" name="Google Shape;1383;p23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4" name="Google Shape;1384;p230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5" name="Google Shape;1385;p230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6" name="Google Shape;1386;p23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7" name="Google Shape;1387;p23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8" name="Google Shape;1388;p23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9" name="Google Shape;1389;p23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0" name="Google Shape;1390;p230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1" name="Google Shape;1391;p230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2" name="Google Shape;1392;p23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3" name="Google Shape;1393;p23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231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96" name="Google Shape;1396;p231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7" name="Google Shape;1397;p231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8" name="Google Shape;1398;p23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9" name="Google Shape;1399;p23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0" name="Google Shape;1400;p23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1" name="Google Shape;1401;p23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2" name="Google Shape;1402;p23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232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405" name="Google Shape;1405;p232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6" name="Google Shape;1406;p232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7" name="Google Shape;1407;p232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8" name="Google Shape;1408;p232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9" name="Google Shape;1409;p232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0" name="Google Shape;1410;p232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1" name="Google Shape;1411;p232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2" name="Google Shape;1412;p232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3" name="Google Shape;1413;p23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33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416" name="Google Shape;1416;p233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233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233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233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233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233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p233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3" name="Google Shape;1423;p233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4" name="Google Shape;1424;p23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23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36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3" name="Google Shape;1473;p236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74" name="Google Shape;1474;p236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75" name="Google Shape;1475;p236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476" name="Google Shape;1476;p236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7" name="Google Shape;1477;p23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4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4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Google Shape;156;p24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24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24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24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24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" name="Google Shape;161;p24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24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3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23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481" name="Google Shape;1481;p23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482" name="Google Shape;1482;p23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3" name="Google Shape;1483;p23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4" name="Google Shape;1484;p23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38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7" name="Google Shape;1487;p238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88" name="Google Shape;1488;p238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9" name="Google Shape;1489;p238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0" name="Google Shape;1490;p238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91" name="Google Shape;1491;p238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2" name="Google Shape;1492;p23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239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5" name="Google Shape;1495;p239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96" name="Google Shape;1496;p239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97" name="Google Shape;1497;p239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98" name="Google Shape;1498;p23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240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01" name="Google Shape;1501;p240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502" name="Google Shape;1502;p240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503" name="Google Shape;1503;p24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4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24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24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5" name="Google Shape;1665;p24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66" name="Google Shape;1666;p24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7" name="Google Shape;1667;p24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8" name="Google Shape;1668;p24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24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1" name="Google Shape;1671;p24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2" name="Google Shape;1672;p24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3" name="Google Shape;1673;p24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4" name="Google Shape;1674;p24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5" name="Google Shape;1675;p24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6" name="Google Shape;1676;p24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4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4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0" name="Google Shape;1680;p24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1" name="Google Shape;1681;p24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2" name="Google Shape;1682;p24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3" name="Google Shape;1683;p24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p24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6" name="Google Shape;1686;p24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7" name="Google Shape;1687;p24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8" name="Google Shape;1688;p24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9" name="Google Shape;1689;p24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24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2" name="Google Shape;1692;p24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93" name="Google Shape;1693;p24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4" name="Google Shape;1694;p24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5" name="Google Shape;1695;p24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25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4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4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99" name="Google Shape;1699;p24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0" name="Google Shape;1700;p24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1" name="Google Shape;1701;p2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2" name="Google Shape;1702;p24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03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p24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5" name="Google Shape;1705;p24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706" name="Google Shape;1706;p24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7" name="Google Shape;1707;p24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8" name="Google Shape;1708;p2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9" name="Google Shape;1709;p24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5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2" name="Google Shape;1712;p2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3" name="Google Shape;1713;p25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5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5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7" name="Google Shape;1717;p2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8" name="Google Shape;1718;p25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25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1" name="Google Shape;1721;p25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2" name="Google Shape;1722;p25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3" name="Google Shape;1723;p25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4" name="Google Shape;1724;p25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5" name="Google Shape;1725;p25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6" name="Google Shape;1726;p2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7" name="Google Shape;1727;p25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728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25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0" name="Google Shape;1730;p25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1" name="Google Shape;1731;p25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2" name="Google Shape;1732;p25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3" name="Google Shape;1733;p2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5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25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7" name="Google Shape;1737;p25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38" name="Google Shape;1738;p25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9" name="Google Shape;1739;p2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5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7" name="Google Shape;1797;p25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798" name="Google Shape;1798;p25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25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0" name="Google Shape;1800;p25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1" name="Google Shape;1801;p256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3" name="Google Shape;1803;p257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804" name="Google Shape;1804;p257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257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6" name="Google Shape;1806;p257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7" name="Google Shape;1807;p257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8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10" name="Google Shape;1810;p258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811" name="Google Shape;1811;p258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2" name="Google Shape;1812;p258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258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4" name="Google Shape;1814;p258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6" name="Google Shape;1816;p259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7" name="Google Shape;1817;p259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259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9" name="Google Shape;1819;p259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20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260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2" name="Google Shape;1822;p260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3" name="Google Shape;1823;p260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63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8" name="Google Shape;1848;p263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6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57" name="Google Shape;1857;p265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6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9" name="Google Shape;1859;p26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6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26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3" name="Google Shape;1863;p26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4" name="Google Shape;1864;p26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865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26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67" name="Google Shape;1867;p26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8" name="Google Shape;1868;p26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9" name="Google Shape;1869;p26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0" name="Google Shape;1870;p26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3" name="Google Shape;1873;p26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4" name="Google Shape;1874;p26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5" name="Google Shape;1875;p26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6" name="Google Shape;1876;p26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9" name="Google Shape;1879;p269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0" name="Google Shape;1880;p269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1" name="Google Shape;1881;p26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2" name="Google Shape;1882;p26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3" name="Google Shape;1883;p26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p270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86" name="Google Shape;1886;p270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7" name="Google Shape;1887;p270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8" name="Google Shape;1888;p270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9" name="Google Shape;1889;p270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0" name="Google Shape;1890;p27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1" name="Google Shape;1891;p27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2" name="Google Shape;1892;p27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27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" name="Google Shape;174;p27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27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95" name="Google Shape;1895;p27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6" name="Google Shape;1896;p27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7" name="Google Shape;1897;p27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p27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0" name="Google Shape;1900;p272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1" name="Google Shape;1901;p272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2" name="Google Shape;1902;p27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3" name="Google Shape;1903;p27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4" name="Google Shape;1904;p27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273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7" name="Google Shape;1907;p273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08" name="Google Shape;1908;p273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9" name="Google Shape;1909;p27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0" name="Google Shape;1910;p27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1" name="Google Shape;1911;p27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14" name="Google Shape;1914;p2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5" name="Google Shape;1915;p27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6" name="Google Shape;1916;p27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7" name="Google Shape;1917;p27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918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275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20" name="Google Shape;1920;p275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1" name="Google Shape;1921;p27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2" name="Google Shape;1922;p27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3" name="Google Shape;1923;p27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30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p27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2" name="Google Shape;1932;p277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7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5" name="Google Shape;1935;p278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36" name="Google Shape;1936;p278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7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9" name="Google Shape;1939;p279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40" name="Google Shape;1940;p279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0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3" name="Google Shape;1943;p280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944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p281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6" name="Google Shape;1946;p281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Google Shape;177;p28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" name="Google Shape;178;p28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28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28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8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282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9" name="Google Shape;1949;p282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50" name="Google Shape;1950;p282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p283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53" name="Google Shape;1953;p283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954" name="Google Shape;1954;p283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6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0" name="Google Shape;1960;p286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1" name="Google Shape;1961;p286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2" name="Google Shape;1962;p286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3" name="Google Shape;1963;p286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4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28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6" name="Google Shape;1966;p287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7" name="Google Shape;1967;p287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28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0" name="Google Shape;1970;p28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7" name="Google Shape;1977;p290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8" name="Google Shape;1978;p290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979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291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81" name="Google Shape;1981;p291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293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7" name="Google Shape;1997;p2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8" name="Google Shape;1998;p29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9" name="Google Shape;1999;p29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29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29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29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7" name="Google Shape;187;p29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8" name="Google Shape;188;p29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9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9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294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2" name="Google Shape;2002;p294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5720" algn="r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3" name="Google Shape;2003;p2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4" name="Google Shape;2004;p29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5" name="Google Shape;2005;p29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6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295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8" name="Google Shape;2008;p295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09" name="Google Shape;2009;p2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0" name="Google Shape;2010;p29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1" name="Google Shape;2011;p29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296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14" name="Google Shape;2014;p296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5" name="Google Shape;2015;p296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6" name="Google Shape;2016;p2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7" name="Google Shape;2017;p29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8" name="Google Shape;2018;p29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297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21" name="Google Shape;2021;p297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2" name="Google Shape;2022;p297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3" name="Google Shape;2023;p297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4" name="Google Shape;2024;p297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5" name="Google Shape;2025;p2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6" name="Google Shape;2026;p29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7" name="Google Shape;2027;p29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298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0" name="Google Shape;2030;p2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1" name="Google Shape;2031;p29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2" name="Google Shape;2032;p29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33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p2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5" name="Google Shape;2035;p29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6" name="Google Shape;2036;p299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00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9" name="Google Shape;2039;p300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0" name="Google Shape;2040;p300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1" name="Google Shape;2041;p3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2" name="Google Shape;2042;p30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3" name="Google Shape;2043;p30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2044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Google Shape;2045;p301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6" name="Google Shape;2046;p301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7" name="Google Shape;2047;p301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8" name="Google Shape;2048;p301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9" name="Google Shape;2049;p3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0" name="Google Shape;2050;p30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1" name="Google Shape;2051;p301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052" name="Google Shape;2052;p301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3" name="Google Shape;2053;p301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4" name="Google Shape;2054;p301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2055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p30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7" name="Google Shape;2057;p302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8" name="Google Shape;2058;p3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9" name="Google Shape;2059;p30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0" name="Google Shape;2060;p30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3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3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4" name="Google Shape;2064;p3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5" name="Google Shape;2065;p30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6" name="Google Shape;2066;p30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0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0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30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305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2" name="Google Shape;2072;p305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3" name="Google Shape;2073;p305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74" name="Google Shape;2074;p30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6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7" name="Google Shape;2077;p306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8" name="Google Shape;2078;p306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079" name="Google Shape;2079;p306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80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30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2" name="Google Shape;2082;p30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3" name="Google Shape;2083;p30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84" name="Google Shape;2084;p30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85" name="Google Shape;2085;p30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6" name="Google Shape;2086;p30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9" name="Google Shape;2089;p30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0" name="Google Shape;2090;p30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30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093" name="Google Shape;2093;p30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94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31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13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13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13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13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5" name="Google Shape;2115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6" name="Google Shape;2116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17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p314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9" name="Google Shape;2119;p31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0" name="Google Shape;2120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1" name="Google Shape;2121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23" name="Shape 2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" name="Google Shape;2124;p31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5" name="Google Shape;2125;p31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6" name="Google Shape;2126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" name="Google Shape;199;p31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31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31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1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1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29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p3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1" name="Google Shape;2131;p316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2" name="Google Shape;2132;p316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3" name="Google Shape;2133;p3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36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p3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8" name="Google Shape;2138;p3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9" name="Google Shape;2139;p3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0" name="Google Shape;2140;p3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4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3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4" name="Google Shape;2144;p3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p319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7" name="Google Shape;2147;p319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9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0" name="Google Shape;2150;p3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1" name="Google Shape;2151;p3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52" name="Shape 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" name="Google Shape;2153;p32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54" name="Google Shape;2154;p32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155" name="Google Shape;2155;p320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6" name="Google Shape;2156;p3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7" name="Google Shape;2157;p3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8" name="Google Shape;2158;p3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59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p3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1" name="Google Shape;2161;p32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2" name="Google Shape;2162;p3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3" name="Google Shape;2163;p3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4" name="Google Shape;2164;p3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5" name="Shape 2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6" name="Google Shape;2166;p32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7" name="Google Shape;2167;p32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8" name="Google Shape;2168;p3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9" name="Google Shape;2169;p3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0" name="Google Shape;2170;p3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324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87" name="Google Shape;2187;p324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88" name="Google Shape;2188;p324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5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1" name="Google Shape;2191;p325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p326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4" name="Google Shape;2194;p326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32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3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2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2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95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p327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7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p328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3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6" name="Google Shape;2206;p330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7" name="Google Shape;2207;p330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08" name="Google Shape;2208;p330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9" name="Google Shape;2209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10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p331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2" name="Google Shape;2212;p331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3" name="Google Shape;2213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14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5" name="Google Shape;2215;p332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6" name="Google Shape;2216;p33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17" name="Google Shape;2217;p33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18" name="Google Shape;2218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19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0" name="Google Shape;2220;p333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1" name="Google Shape;2221;p33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2" name="Google Shape;2222;p333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3" name="Google Shape;2223;p333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4" name="Google Shape;2224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Google Shape;2226;p33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7" name="Google Shape;2227;p3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28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9" name="Google Shape;2229;p335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0" name="Google Shape;2230;p3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31" name="Google Shape;2231;p335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32" name="Google Shape;2232;p3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33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33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5" name="Google Shape;2235;p3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36" name="Shape 2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7" name="Google Shape;2237;p337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38" name="Google Shape;2238;p337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9" name="Google Shape;2239;p337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0" name="Google Shape;2240;p337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1" name="Google Shape;2241;p33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42" name="Google Shape;2242;p3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33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3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7" name="Google Shape;217;p33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" name="Google Shape;218;p33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3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33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33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3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33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43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33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45" name="Google Shape;2245;p3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46" name="Shape 2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47" name="Google Shape;2247;p339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48" name="Google Shape;2248;p33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49" name="Google Shape;2249;p33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50" name="Google Shape;2250;p3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5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p3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01" name="Shape 2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" name="Google Shape;2302;p342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03" name="Google Shape;2303;p342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04" name="Google Shape;2304;p34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305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6" name="Google Shape;2306;p343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07" name="Google Shape;2307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08" name="Google Shape;2308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09" name="Google Shape;2309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0" name="Google Shape;2310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1" name="Google Shape;2311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2" name="Google Shape;2312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13" name="Google Shape;2313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4" name="Google Shape;2314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5" name="Google Shape;2315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6" name="Google Shape;2316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17" name="Google Shape;2317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8" name="Google Shape;2318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9" name="Google Shape;2319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20" name="Google Shape;2320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1" name="Google Shape;2321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2" name="Google Shape;2322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23" name="Google Shape;2323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4" name="Google Shape;2324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5" name="Google Shape;2325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6" name="Google Shape;2326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7" name="Google Shape;2327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8" name="Google Shape;2328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9" name="Google Shape;2329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0" name="Google Shape;2330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1" name="Google Shape;2331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2" name="Google Shape;2332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3" name="Google Shape;2333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4" name="Google Shape;2334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5" name="Google Shape;2335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6" name="Google Shape;2336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7" name="Google Shape;2337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8" name="Google Shape;2338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9" name="Google Shape;2339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0" name="Google Shape;2340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1" name="Google Shape;2341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2" name="Google Shape;2342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3" name="Google Shape;2343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4" name="Google Shape;2344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45" name="Google Shape;2345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6" name="Google Shape;2346;p343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7" name="Google Shape;2347;p343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43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1pPr>
            <a:lvl2pPr lvl="1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3pPr>
            <a:lvl4pPr lvl="3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9pPr>
          </a:lstStyle>
          <a:p/>
        </p:txBody>
      </p:sp>
      <p:sp>
        <p:nvSpPr>
          <p:cNvPr id="2349" name="Google Shape;2349;p343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0" name="Google Shape;2350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51" name="Google Shape;2351;p343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2" name="Google Shape;2352;p343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53" name="Google Shape;2353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54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Google Shape;2355;p344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6" name="Google Shape;2356;p344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7" name="Google Shape;235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5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4" name="Google Shape;2364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65" name="Google Shape;2365;p345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66" name="Google Shape;2366;p345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67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" name="Google Shape;2368;p34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9" name="Google Shape;2369;p346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0" name="Google Shape;2370;p346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1" name="Google Shape;2371;p346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2" name="Google Shape;2372;p346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3" name="Google Shape;2373;p346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4" name="Google Shape;2374;p34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5" name="Google Shape;2375;p346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76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p347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8" name="Google Shape;2378;p34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9" name="Google Shape;2379;p34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0" name="Google Shape;2380;p34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8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34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3" name="Google Shape;2383;p34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4" name="Google Shape;2384;p34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p34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7" name="Google Shape;227;p34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34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34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34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1" name="Google Shape;231;p34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" name="Google Shape;232;p34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3" name="Google Shape;233;p34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4" name="Google Shape;234;p34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5" name="Google Shape;235;p34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85" name="Shape 2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6" name="Google Shape;2386;p349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87" name="Google Shape;2387;p34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88" name="Google Shape;2388;p349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89" name="Google Shape;2389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0" name="Google Shape;2390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1" name="Google Shape;2391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2" name="Google Shape;2392;p349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93" name="Google Shape;2393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4" name="Google Shape;2394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5" name="Google Shape;2395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6" name="Google Shape;2396;p34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97" name="Google Shape;2397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8" name="Google Shape;2398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9" name="Google Shape;2399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00" name="Google Shape;2400;p349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1" name="Google Shape;2401;p349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2" name="Google Shape;2402;p34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03" name="Google Shape;2403;p349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4" name="Google Shape;2404;p349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5" name="Google Shape;2405;p349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6" name="Google Shape;2406;p349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7" name="Google Shape;2407;p349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8" name="Google Shape;2408;p349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9" name="Google Shape;2409;p349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0" name="Google Shape;2410;p349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1" name="Google Shape;2411;p349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2" name="Google Shape;2412;p349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3" name="Google Shape;2413;p349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4" name="Google Shape;2414;p349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5" name="Google Shape;2415;p349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6" name="Google Shape;2416;p349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7" name="Google Shape;2417;p349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8" name="Google Shape;2418;p349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9" name="Google Shape;2419;p349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0" name="Google Shape;2420;p349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1" name="Google Shape;2421;p349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2" name="Google Shape;2422;p349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3" name="Google Shape;2423;p349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4" name="Google Shape;2424;p349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25" name="Google Shape;2425;p349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6" name="Google Shape;2426;p349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7" name="Google Shape;2427;p34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28" name="Google Shape;2428;p34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429" name="Google Shape;2429;p349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0" name="Google Shape;2430;p349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31" name="Google Shape;2431;p349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2" name="Google Shape;2432;p349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3" name="Google Shape;2433;p349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4" name="Google Shape;2434;p349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35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6" name="Google Shape;2436;p350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437" name="Google Shape;2437;p350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38" name="Google Shape;2438;p350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39" name="Google Shape;2439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0" name="Google Shape;2440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1" name="Google Shape;2441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2" name="Google Shape;2442;p350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43" name="Google Shape;2443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4" name="Google Shape;2444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5" name="Google Shape;2445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6" name="Google Shape;2446;p350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47" name="Google Shape;2447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8" name="Google Shape;2448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9" name="Google Shape;2449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50" name="Google Shape;2450;p350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1" name="Google Shape;2451;p350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2" name="Google Shape;2452;p350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53" name="Google Shape;2453;p350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4" name="Google Shape;2454;p350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5" name="Google Shape;2455;p350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6" name="Google Shape;2456;p350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7" name="Google Shape;2457;p350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8" name="Google Shape;2458;p350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9" name="Google Shape;2459;p350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0" name="Google Shape;2460;p350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1" name="Google Shape;2461;p350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2" name="Google Shape;2462;p350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3" name="Google Shape;2463;p350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4" name="Google Shape;2464;p350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5" name="Google Shape;2465;p350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6" name="Google Shape;2466;p350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7" name="Google Shape;2467;p350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8" name="Google Shape;2468;p350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9" name="Google Shape;2469;p350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0" name="Google Shape;2470;p350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1" name="Google Shape;2471;p350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2" name="Google Shape;2472;p350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3" name="Google Shape;2473;p350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4" name="Google Shape;2474;p350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75" name="Google Shape;2475;p350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6" name="Google Shape;2476;p350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7" name="Google Shape;2477;p350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8" name="Google Shape;2478;p350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9" name="Google Shape;2479;p350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50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81" name="Google Shape;2481;p350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82" name="Google Shape;2482;p35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3" name="Google Shape;2483;p350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5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85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p35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51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88" name="Google Shape;2488;p35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9" name="Google Shape;2489;p35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5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9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352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52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94" name="Google Shape;2494;p35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5" name="Google Shape;2495;p35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5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03" name="Shape 2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4" name="Google Shape;2504;p354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4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06" name="Google Shape;2506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7" name="Google Shape;2507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8" name="Google Shape;2508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09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1" name="Google Shape;2511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2" name="Google Shape;2512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513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4" name="Google Shape;2514;p356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6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6" name="Google Shape;2516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7" name="Google Shape;2517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19" name="Shape 2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0" name="Google Shape;2520;p357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1" name="Google Shape;2521;p357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2" name="Google Shape;2522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8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8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9" name="Google Shape;2529;p35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9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5" name="Google Shape;2535;p35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6" name="Google Shape;2536;p359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7" name="Google Shape;2537;p35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8" name="Google Shape;2538;p35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9" name="Google Shape;2539;p35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0" name="Google Shape;2540;p35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35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35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35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35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2" name="Google Shape;242;p35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5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35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35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5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7" name="Google Shape;247;p35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35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35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" name="Google Shape;250;p35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41" name="Shape 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p36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6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6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5" name="Google Shape;2545;p36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46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p36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8" name="Google Shape;2548;p36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49" name="Google Shape;2549;p36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0" name="Google Shape;2550;p36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1" name="Google Shape;2551;p36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2" name="Google Shape;2552;p36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53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" name="Google Shape;2554;p36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6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56" name="Google Shape;2556;p362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7" name="Google Shape;2557;p36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8" name="Google Shape;255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9" name="Google Shape;2559;p36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60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" name="Google Shape;2561;p36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63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3" name="Google Shape;2563;p36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4" name="Google Shape;256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5" name="Google Shape;2565;p36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p364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4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9" name="Google Shape;2569;p36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0" name="Google Shape;2570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1" name="Google Shape;2571;p36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586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p366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8" name="Google Shape;258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9" name="Google Shape;258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0" name="Google Shape;259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1" name="Google Shape;259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592" name="Shape 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3" name="Google Shape;2593;p367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4" name="Google Shape;2594;p367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5" name="Google Shape;2595;p367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6" name="Google Shape;2596;p36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7" name="Google Shape;2597;p367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04" name="Shape 2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" name="Google Shape;2605;p36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6" name="Google Shape;2606;p36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7" name="Google Shape;2607;p36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8" name="Google Shape;2608;p36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9" name="Google Shape;2609;p36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16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37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8" name="Google Shape;2618;p37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9" name="Google Shape;2619;p37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0" name="Google Shape;2620;p3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1" name="Google Shape;2621;p37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47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Google Shape;2648;p37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9" name="Google Shape;2649;p37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50" name="Google Shape;2650;p37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1" name="Google Shape;2651;p37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36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p375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1" name="Google Shape;2661;p375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2" name="Google Shape;2662;p37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3" name="Google Shape;2663;p3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71" name="Shape 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" name="Google Shape;2672;p3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3" name="Google Shape;2673;p3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5" name="Google Shape;2675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6" name="Google Shape;2676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77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" name="Google Shape;2678;p378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9" name="Google Shape;2679;p378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0" name="Google Shape;2680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1" name="Google Shape;2681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83" name="Shape 2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4" name="Google Shape;2684;p37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5" name="Google Shape;2685;p37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86" name="Google Shape;2686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8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1" name="Google Shape;2691;p38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2" name="Google Shape;2692;p38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3" name="Google Shape;2693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4" name="Google Shape;2694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5" name="Google Shape;2695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96" name="Shape 2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7" name="Google Shape;2697;p3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8" name="Google Shape;2698;p38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99" name="Google Shape;2699;p38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0" name="Google Shape;2700;p38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701" name="Google Shape;2701;p38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2" name="Google Shape;2702;p3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3" name="Google Shape;2703;p3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4" name="Google Shape;2704;p3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05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p38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7" name="Google Shape;2707;p3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8" name="Google Shape;2708;p3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9" name="Google Shape;2709;p3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0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p3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3" name="Google Shape;2713;p3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714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Google Shape;2715;p38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6" name="Google Shape;2716;p38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717" name="Google Shape;2717;p38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18" name="Google Shape;2718;p3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9" name="Google Shape;2719;p3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0" name="Google Shape;2720;p3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38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23" name="Google Shape;2723;p38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24" name="Google Shape;2724;p38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25" name="Google Shape;2725;p3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6" name="Google Shape;2726;p3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7" name="Google Shape;2727;p3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5" name="Google Shape;265;p38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6" name="Google Shape;266;p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7" name="Google Shape;267;p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8" name="Google Shape;268;p38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28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p3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0" name="Google Shape;2730;p38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1" name="Google Shape;2731;p3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2" name="Google Shape;2732;p3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3" name="Google Shape;2733;p3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34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Google Shape;2735;p387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6" name="Google Shape;2736;p387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7" name="Google Shape;2737;p3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8" name="Google Shape;2738;p3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9" name="Google Shape;2739;p3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p389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62" name="Google Shape;2762;p389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63" name="Shape 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" name="Google Shape;2764;p390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65" name="Google Shape;2765;p390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66" name="Google Shape;2766;p390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67" name="Shape 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8" name="Google Shape;2768;p391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69" name="Google Shape;2769;p391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391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391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391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391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391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391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391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391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391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391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391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391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391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391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391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391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391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391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391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391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391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391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391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391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391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391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391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391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391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391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00" name="Google Shape;2800;p391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801" name="Google Shape;2801;p391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02" name="Shape 2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3" name="Google Shape;2803;p392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04" name="Shape 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5" name="Google Shape;2805;p393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806" name="Google Shape;2806;p393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393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393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393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393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393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393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393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393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393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393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393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393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393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393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393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393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393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393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393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393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393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393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393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393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393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393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393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393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393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393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7" name="Google Shape;2837;p393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38" name="Shape 28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2" name="Shape 2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3" name="Google Shape;2843;p396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4" name="Google Shape;2844;p396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45" name="Google Shape;2845;p396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6" name="Shape 2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7" name="Google Shape;2847;p397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8" name="Google Shape;2848;p397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49" name="Google Shape;2849;p397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9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9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4" name="Google Shape;274;p3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5" name="Google Shape;275;p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6" name="Google Shape;276;p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7" name="Google Shape;277;p3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0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1" name="Google Shape;2851;p398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2" name="Google Shape;2852;p39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53" name="Google Shape;2853;p398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4" name="Google Shape;2854;p398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5" name="Shape 2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" name="Google Shape;2856;p399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7" name="Google Shape;2857;p399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400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0" name="Google Shape;2860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8" name="Google Shape;2868;p40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69" name="Google Shape;2869;p40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70" name="Shape 2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1" name="Google Shape;2871;p40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72" name="Google Shape;2872;p40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73" name="Google Shape;2873;p40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4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76" name="Google Shape;2876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7" name="Google Shape;2877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8" name="Google Shape;2878;p40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81" name="Google Shape;2881;p40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2" name="Shape 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84" name="Google Shape;2884;p40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5" name="Shape 2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6" name="Google Shape;2886;p40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0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40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2" name="Google Shape;282;p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3" name="Google Shape;283;p4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2" name="Google Shape;2892;p41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5" name="Google Shape;2895;p41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6" name="Shape 2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7" name="Google Shape;2897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8" name="Google Shape;2898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99" name="Google Shape;2899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00" name="Shape 2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1" name="Google Shape;2901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4" name="Shape 29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08" name="Shape 2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9" name="Google Shape;2909;p4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11" name="Google Shape;2911;p41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14" name="Google Shape;2914;p41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7" name="Google Shape;2917;p41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18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" name="Google Shape;2919;p4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6" name="Google Shape;286;p41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41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8" name="Google Shape;288;p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9" name="Google Shape;289;p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0" name="Google Shape;290;p4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20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" name="Google Shape;2921;p421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22" name="Shape 29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27" name="Shape 2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" name="Google Shape;2928;p42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9" name="Google Shape;2929;p42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0" name="Google Shape;2930;p42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31" name="Google Shape;2931;p42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2" name="Google Shape;2932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5" name="Google Shape;2935;p42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6" name="Google Shape;2936;p4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37" name="Google Shape;2937;p4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38" name="Google Shape;2938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41" name="Google Shape;2941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7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4" name="Google Shape;2944;p42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5" name="Google Shape;2945;p4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46" name="Google Shape;2946;p42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7" name="Google Shape;2947;p42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8" name="Google Shape;2948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8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1" name="Google Shape;2951;p428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2" name="Google Shape;2952;p42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53" name="Google Shape;2953;p42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9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6" name="Google Shape;2956;p42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7" name="Google Shape;2957;p42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58" name="Google Shape;2958;p42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9" name="Google Shape;2959;p42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3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62" name="Google Shape;2962;p4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31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5" name="Google Shape;2965;p431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6" name="Google Shape;2966;p4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67" name="Google Shape;2967;p431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68" name="Google Shape;2968;p4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69" name="Google Shape;2969;p43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2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3" name="Google Shape;293;p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4" name="Google Shape;294;p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5" name="Google Shape;295;p4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0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p432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2" name="Google Shape;2972;p432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3" name="Google Shape;2973;p432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74" name="Google Shape;2974;p43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77" name="Google Shape;2977;p433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78" name="Google Shape;2978;p43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79" name="Shape 2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" name="Google Shape;2980;p43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86" name="Google Shape;2986;p43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89" name="Google Shape;2989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90" name="Shape 2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1" name="Google Shape;2991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92" name="Google Shape;2992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93" name="Google Shape;2993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4" name="Shape 2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" name="Google Shape;2995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8" name="Shape 29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4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5" name="Google Shape;305;p44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6" name="Google Shape;306;p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7" name="Google Shape;307;p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8" name="Google Shape;308;p44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8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0" name="Google Shape;3010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11" name="Google Shape;3011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12" name="Shape 3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" name="Google Shape;3013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0" name="Shape 3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1" name="Google Shape;3021;p4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2" name="Google Shape;3022;p45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23" name="Shape 3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4" name="Google Shape;3024;p45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5" name="Google Shape;3025;p45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26" name="Shape 3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7" name="Google Shape;3027;p45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8" name="Google Shape;3028;p45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29" name="Google Shape;3029;p45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30" name="Shape 3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" name="Google Shape;3031;p4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32" name="Shape 3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3" name="Google Shape;3033;p45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1" name="Google Shape;311;p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2" name="Google Shape;312;p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4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39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" name="Google Shape;3040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1" name="Google Shape;3041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42" name="Google Shape;3042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43" name="Google Shape;3043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44" name="Shape 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" name="Google Shape;3045;p45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46" name="Google Shape;3046;p458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47" name="Google Shape;3047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p459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50" name="Google Shape;3050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5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53" name="Google Shape;3053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4" name="Google Shape;3054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5" name="Google Shape;3055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56" name="Shape 3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7" name="Google Shape;3057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58" name="Google Shape;3058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59" name="Shape 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0" name="Google Shape;3060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61" name="Google Shape;3061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62" name="Google Shape;3062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63" name="Shape 3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4" name="Google Shape;3064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65" name="Google Shape;3065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68" name="Google Shape;3068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69" name="Google Shape;3069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70" name="Google Shape;3070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71" name="Google Shape;3071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72" name="Google Shape;3072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75" name="Google Shape;3075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46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7" name="Google Shape;317;p46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4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76" name="Shape 3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Google Shape;3077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078" name="Google Shape;3078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79" name="Google Shape;3079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80" name="Shape 3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" name="Google Shape;3081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86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" name="Google Shape;3087;p46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8" name="Google Shape;3088;p469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89" name="Google Shape;3089;p46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0" name="Google Shape;3090;p46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1" name="Google Shape;3091;p46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92" name="Google Shape;3092;p4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93" name="Shape 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" name="Google Shape;3094;p47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5" name="Google Shape;3095;p47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6" name="Google Shape;3096;p47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7" name="Google Shape;3097;p47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8" name="Google Shape;3098;p47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9" name="Google Shape;3099;p47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0" name="Google Shape;3100;p47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1" name="Google Shape;3101;p4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7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4" name="Google Shape;3104;p47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5" name="Google Shape;3105;p47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6" name="Google Shape;3106;p47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07" name="Google Shape;3107;p471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8" name="Google Shape;3108;p471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9" name="Google Shape;3109;p4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10" name="Shape 3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" name="Google Shape;3111;p47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2" name="Google Shape;3112;p47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3" name="Google Shape;3113;p47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4" name="Google Shape;3114;p47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15" name="Google Shape;3115;p4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7" name="Google Shape;3117;p473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118" name="Google Shape;3118;p473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473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473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1" name="Google Shape;3121;p47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122" name="Google Shape;3122;p47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23" name="Shape 3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4" name="Google Shape;3124;p47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29" name="Shape 3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0" name="Google Shape;3130;p47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1" name="Google Shape;3131;p47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2" name="Google Shape;3132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3" name="Google Shape;3133;p476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34" name="Shape 3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5" name="Google Shape;3135;p477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6" name="Google Shape;3136;p477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7" name="Google Shape;3137;p477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8" name="Google Shape;3138;p477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39" name="Google Shape;3139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3" name="Google Shape;323;p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4" name="Google Shape;324;p4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40" name="Shape 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" name="Google Shape;3141;p478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2" name="Google Shape;3142;p47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3" name="Google Shape;3143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44" name="Shape 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" name="Google Shape;3145;p479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6" name="Google Shape;3146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7" name="Google Shape;3147;p479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8" name="Google Shape;3148;p479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9" name="Google Shape;3149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50" name="Shape 3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1" name="Google Shape;3151;p48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52" name="Google Shape;3152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53" name="Shape 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54" name="Google Shape;3154;p481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5" name="Google Shape;3155;p481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56" name="Google Shape;3156;p481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7" name="Google Shape;3157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8" name="Shape 3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482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63" name="Google Shape;3163;p48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4" name="Google Shape;3164;p483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5" name="Google Shape;3165;p483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6" name="Google Shape;3166;p48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7" name="Google Shape;3167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8" name="Shape 3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9" name="Google Shape;3169;p48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70" name="Google Shape;3170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2" name="Google Shape;3172;p485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73" name="Google Shape;3173;p48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4" name="Google Shape;3174;p48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75" name="Google Shape;3175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76" name="Shape 3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7" name="Google Shape;3177;p4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8" name="Shape 3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9" name="Google Shape;3179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80" name="Google Shape;3180;p48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8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4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4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9" name="Google Shape;329;p4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0" name="Google Shape;330;p4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4" name="Shape 3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" name="Google Shape;3185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6" name="Google Shape;3186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9" name="Google Shape;3189;p49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90" name="Shape 3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1" name="Google Shape;3191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2" name="Google Shape;3192;p49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93" name="Google Shape;3193;p49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94" name="Shape 3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5" name="Google Shape;3195;p4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96" name="Shape 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" name="Google Shape;3197;p4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05" name="Shape 32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8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p498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0" name="Google Shape;3210;p498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1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499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3" name="Google Shape;3213;p499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0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39" name="Google Shape;339;p50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40" name="Google Shape;340;p50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" name="Google Shape;3215;p500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6" name="Google Shape;3216;p500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</p:sp>
      <p:sp>
        <p:nvSpPr>
          <p:cNvPr id="3217" name="Google Shape;3217;p500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8" name="Shape 3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9" name="Google Shape;3219;p501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0" name="Google Shape;3220;p501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21" name="Google Shape;3221;p501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22" name="Shape 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3" name="Google Shape;3223;p502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24" name="Shape 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" name="Google Shape;3225;p503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6" name="Google Shape;3226;p503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7" name="Google Shape;3227;p503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8" name="Google Shape;3228;p503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9" name="Google Shape;3229;p503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4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33" name="Google Shape;3233;p504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34" name="Shape 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" name="Google Shape;3235;p505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6" name="Google Shape;3236;p505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7" name="Shape 3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8" name="Google Shape;3238;p506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9" name="Google Shape;3239;p506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7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2" name="Google Shape;3242;p507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0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51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44" name="Google Shape;344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5" name="Google Shape;345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5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58" name="Google Shape;3258;p5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59" name="Google Shape;3259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60" name="Shape 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" name="Google Shape;3261;p5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62" name="Google Shape;3262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65" name="Google Shape;3265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8" name="Google Shape;3268;p51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9" name="Google Shape;3269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70" name="Shape 3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1" name="Google Shape;3271;p51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72" name="Google Shape;3272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73" name="Shape 3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4" name="Google Shape;3274;p5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5" name="Google Shape;3275;p5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76" name="Google Shape;3276;p5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7" name="Google Shape;3277;p51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81" name="Google Shape;3281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82" name="Shape 3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3" name="Google Shape;3283;p51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84" name="Google Shape;3284;p51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85" name="Google Shape;3285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86" name="Shape 3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98" name="Shape 3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9" name="Google Shape;3299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0" name="Google Shape;3300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1" name="Google Shape;3301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2" name="Google Shape;3302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3" name="Google Shape;3303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2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52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50" name="Google Shape;350;p5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1" name="Google Shape;351;p5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2" name="Google Shape;352;p5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304" name="Shape 3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5" name="Google Shape;3305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6" name="Google Shape;3306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7" name="Google Shape;3307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2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0" name="Google Shape;3310;p522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1" name="Google Shape;3311;p522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411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2" name="Google Shape;3312;p522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4" name="Google Shape;3314;p522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5" name="Google Shape;3315;p522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7" name="Google Shape;3317;p522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8" name="Shape 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9" name="Google Shape;3319;p5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0" name="Google Shape;3320;p523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3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3" name="Google Shape;3323;p523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4" name="Google Shape;3324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5" name="Google Shape;3325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26" name="Google Shape;3326;p523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7" name="Google Shape;3327;p523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8" name="Google Shape;3328;p523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7" name="Shape 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" name="Google Shape;3338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9" name="Google Shape;3339;p525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0" name="Google Shape;3340;p525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1" name="Google Shape;3341;p525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4" name="Google Shape;3344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5" name="Google Shape;3345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46" name="Shape 3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7" name="Google Shape;3347;p526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8" name="Google Shape;3348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0" name="Google Shape;3350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51" name="Shape 3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2" name="Google Shape;3352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7" name="Shape 3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8" name="Google Shape;3358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0" name="Google Shape;3360;p528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1" name="Google Shape;3361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2" name="Google Shape;3362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3" name="Google Shape;3363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4" name="Google Shape;3364;p528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5" name="Google Shape;3365;p528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6" name="Google Shape;3366;p528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7" name="Google Shape;3367;p528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8" name="Shape 3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9" name="Google Shape;3369;p5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0" name="Google Shape;3370;p52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9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3372" name="Google Shape;3372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74" name="Google Shape;3374;p529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5" name="Google Shape;3375;p529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6" name="Google Shape;3376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8" name="Google Shape;3378;p529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9" name="Google Shape;3379;p529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0" name="Google Shape;3380;p529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81" name="Shape 3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2" name="Google Shape;3382;p53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3" name="Google Shape;3383;p530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4" name="Google Shape;3384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7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p531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9" name="Google Shape;3389;p531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91" name="Google Shape;3391;p531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2" name="Google Shape;3392;p5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3" name="Google Shape;3393;p53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4" name="Google Shape;3394;p53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5" name="Google Shape;355;p5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6" name="Google Shape;356;p5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98" name="Shape 3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" name="Google Shape;3399;p53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0" name="Google Shape;3400;p53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1" name="Google Shape;3401;p53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2" name="Google Shape;3402;p53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03" name="Shape 3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4" name="Google Shape;3404;p534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5" name="Google Shape;3405;p534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6" name="Google Shape;3406;p534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7" name="Google Shape;3407;p534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8" name="Google Shape;3408;p534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9" name="Google Shape;3409;p534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0" name="Google Shape;3410;p534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5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3" name="Google Shape;3413;p535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14" name="Google Shape;3414;p535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5" name="Google Shape;3415;p535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6" name="Google Shape;3416;p535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36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9" name="Google Shape;3419;p536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0" name="Google Shape;3420;p536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1" name="Google Shape;3421;p53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422" name="Google Shape;3422;p536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423" name="Google Shape;3423;p536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5" name="Google Shape;3425;p537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426" name="Google Shape;3426;p537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537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537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9" name="Google Shape;3429;p537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30" name="Shape 3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40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4" name="Google Shape;3474;p540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75" name="Google Shape;3475;p540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6" name="Google Shape;3476;p540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7" name="Google Shape;3477;p540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8" name="Google Shape;3478;p540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41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1" name="Google Shape;3481;p541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2" name="Google Shape;3482;p541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3" name="Google Shape;3483;p541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4" name="Google Shape;3484;p541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5" name="Google Shape;3485;p541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6" name="Google Shape;3486;p541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87" name="Shape 3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8" name="Google Shape;3488;p54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9" name="Google Shape;3489;p54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0" name="Google Shape;3490;p542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1" name="Google Shape;3491;p542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2" name="Google Shape;3492;p542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3" name="Shape 3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4" name="Google Shape;3494;p54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95" name="Google Shape;3495;p54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6" name="Google Shape;3496;p54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7" name="Google Shape;3497;p54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8" name="Google Shape;3498;p54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9" name="Google Shape;359;p5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0" name="Google Shape;360;p5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9" name="Shape 3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0" name="Google Shape;3500;p544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1" name="Google Shape;3501;p544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2" name="Google Shape;3502;p544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3" name="Google Shape;3503;p544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4" name="Google Shape;3504;p544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05" name="Google Shape;3505;p54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6" name="Google Shape;3506;p54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7" name="Google Shape;3507;p54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511" name="Shape 3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" name="Google Shape;3512;p546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3" name="Google Shape;3513;p546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5" name="Google Shape;3515;p547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6" name="Google Shape;3516;p547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517" name="Shape 3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8" name="Google Shape;3518;p54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9" name="Google Shape;3519;p548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520" name="Shape 3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1" name="Google Shape;3521;p549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2" name="Google Shape;3522;p549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</p:sp>
      <p:sp>
        <p:nvSpPr>
          <p:cNvPr id="3523" name="Google Shape;3523;p549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524" name="Shape 3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5" name="Google Shape;3525;p550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6" name="Google Shape;3526;p550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7" name="Google Shape;3527;p550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28" name="Shape 35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29" name="Shape 3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0" name="Google Shape;3530;p55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531" name="Shape 3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2" name="Google Shape;3532;p553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3" name="Google Shape;3533;p553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4" name="Google Shape;3534;p553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5" name="Google Shape;3535;p553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6" name="Google Shape;3536;p553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37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8" name="Google Shape;3538;p55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9" name="Google Shape;3539;p554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0" name="Google Shape;3540;p554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5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5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4" name="Google Shape;364;p5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5" name="Google Shape;365;p5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41" name="Shape 3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2" name="Google Shape;3542;p555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3" name="Google Shape;3543;p555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544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5" name="Google Shape;3545;p556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6" name="Google Shape;3546;p556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5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6" name="Google Shape;37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7" name="Google Shape;37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8" name="Google Shape;378;p5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1" name="Google Shape;381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2" name="Google Shape;382;p5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9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5" name="Google Shape;385;p5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6" name="Google Shape;386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7" name="Google Shape;387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8" name="Google Shape;388;p5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0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1" name="Google Shape;391;p6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2" name="Google Shape;392;p6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3" name="Google Shape;39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4" name="Google Shape;39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5" name="Google Shape;395;p6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8" name="Google Shape;398;p6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9" name="Google Shape;399;p6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0" name="Google Shape;400;p6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3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3" name="Google Shape;413;p63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4" name="Google Shape;414;p6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5" name="Google Shape;415;p6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6" name="Google Shape;416;p6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6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6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6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2" name="Google Shape;422;p6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3" name="Google Shape;423;p6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4" name="Google Shape;424;p6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5" name="Google Shape;425;p6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6" name="Google Shape;426;p6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9" name="Google Shape;429;p6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0" name="Google Shape;430;p6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1" name="Google Shape;431;p6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2" name="Google Shape;432;p6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5" name="Google Shape;435;p6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6" name="Google Shape;436;p6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7" name="Google Shape;437;p6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0" name="Google Shape;440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1" name="Google Shape;441;p6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4" name="Google Shape;444;p68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5" name="Google Shape;445;p68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2" name="Google Shape;452;p7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3" name="Google Shape;453;p7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71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6" name="Google Shape;456;p71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2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9" name="Google Shape;459;p7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0" name="Google Shape;460;p72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1" name="Google Shape;461;p72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4" name="Google Shape;464;p73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4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7" name="Google Shape;467;p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8" name="Google Shape;468;p74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9" name="Google Shape;469;p74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5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2" name="Google Shape;472;p75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73" name="Google Shape;473;p7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74" name="Google Shape;474;p75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4" name="Google Shape;484;p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5" name="Google Shape;485;p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6" name="Google Shape;486;p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8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78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0" name="Google Shape;490;p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5" name="Google Shape;495;p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6" name="Google Shape;496;p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1" name="Google Shape;501;p8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02" name="Google Shape;502;p8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03" name="Google Shape;503;p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4" name="Google Shape;504;p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" name="Google Shape;505;p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8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8" name="Google Shape;508;p8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09" name="Google Shape;509;p8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0" name="Google Shape;510;p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" name="Google Shape;512;p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5" name="Google Shape;515;p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6" name="Google Shape;516;p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9" name="Google Shape;519;p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0" name="Google Shape;520;p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1" name="Google Shape;521;p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4" name="Google Shape;524;p84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5" name="Google Shape;525;p8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6" name="Google Shape;526;p84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7" name="Google Shape;527;p8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8" name="Google Shape;528;p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9" name="Google Shape;529;p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85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4" name="Google Shape;534;p85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5" name="Google Shape;535;p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6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86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1" name="Google Shape;541;p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8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8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7" name="Google Shape;547;p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" name="Google Shape;55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9" name="Google Shape;55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65" name="Google Shape;56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1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0" name="Google Shape;570;p91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1" name="Google Shape;57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92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7" name="Google Shape;577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9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83" name="Google Shape;583;p9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4" name="Google Shape;584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6" name="Google Shape;586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9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9" name="Google Shape;589;p9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0" name="Google Shape;590;p9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91" name="Google Shape;591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2" name="Google Shape;592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" name="Google Shape;596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1" name="Google Shape;601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97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6" name="Google Shape;606;p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7" name="Google Shape;607;p97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8" name="Google Shape;608;p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9" name="Google Shape;609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0" name="Google Shape;610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" name="Google Shape;614;p98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5" name="Google Shape;615;p98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6" name="Google Shape;61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9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99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22" name="Google Shape;62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3" name="Google Shape;63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4" name="Google Shape;63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5" name="Google Shape;63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6" name="Google Shape;63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" name="Google Shape;63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40" name="Google Shape;64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6" name="Google Shape;64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8" name="Google Shape;64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1" name="Google Shape;65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2" name="Google Shape;65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" name="Google Shape;65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7" name="Google Shape;65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58" name="Google Shape;65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9" name="Google Shape;65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0" name="Google Shape;66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1" name="Google Shape;66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4" name="Google Shape;66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65" name="Google Shape;66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66" name="Google Shape;66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7" name="Google Shape;66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2" name="Google Shape;67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" name="Google Shape;67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6" name="Google Shape;67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7" name="Google Shape;67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1" name="Google Shape;68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2" name="Google Shape;68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3" name="Google Shape;68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4" name="Google Shape;68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5" name="Google Shape;68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9" name="Google Shape;68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0" name="Google Shape;69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1" name="Google Shape;69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97" name="Google Shape;69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image" Target="../media/image1.jp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theme" Target="../theme/theme22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55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14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18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4.xml"/><Relationship Id="rId7" Type="http://schemas.openxmlformats.org/officeDocument/2006/relationships/theme" Target="../theme/theme66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9.xml"/><Relationship Id="rId6" Type="http://schemas.openxmlformats.org/officeDocument/2006/relationships/theme" Target="../theme/theme8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0.xml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theme" Target="../theme/theme53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5.xml"/><Relationship Id="rId2" Type="http://schemas.openxmlformats.org/officeDocument/2006/relationships/slideLayout" Target="../slideLayouts/slideLayout116.xml"/><Relationship Id="rId3" Type="http://schemas.openxmlformats.org/officeDocument/2006/relationships/slideLayout" Target="../slideLayouts/slideLayout117.xml"/><Relationship Id="rId4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119.xml"/><Relationship Id="rId6" Type="http://schemas.openxmlformats.org/officeDocument/2006/relationships/theme" Target="../theme/theme59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2.xml"/><Relationship Id="rId14" Type="http://schemas.openxmlformats.org/officeDocument/2006/relationships/slideLayout" Target="../slideLayouts/slideLayout133.xml"/><Relationship Id="rId15" Type="http://schemas.openxmlformats.org/officeDocument/2006/relationships/slideLayout" Target="../slideLayouts/slideLayout134.xml"/><Relationship Id="rId16" Type="http://schemas.openxmlformats.org/officeDocument/2006/relationships/slideLayout" Target="../slideLayouts/slideLayout135.xml"/><Relationship Id="rId17" Type="http://schemas.openxmlformats.org/officeDocument/2006/relationships/slideLayout" Target="../slideLayouts/slideLayout136.xml"/><Relationship Id="rId18" Type="http://schemas.openxmlformats.org/officeDocument/2006/relationships/theme" Target="../theme/theme45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7.xml"/><Relationship Id="rId2" Type="http://schemas.openxmlformats.org/officeDocument/2006/relationships/slideLayout" Target="../slideLayouts/slideLayout138.xml"/><Relationship Id="rId3" Type="http://schemas.openxmlformats.org/officeDocument/2006/relationships/slideLayout" Target="../slideLayouts/slideLayout139.xml"/><Relationship Id="rId4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41.xml"/><Relationship Id="rId6" Type="http://schemas.openxmlformats.org/officeDocument/2006/relationships/slideLayout" Target="../slideLayouts/slideLayout142.xml"/><Relationship Id="rId7" Type="http://schemas.openxmlformats.org/officeDocument/2006/relationships/theme" Target="../theme/theme28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49.xml"/><Relationship Id="rId8" Type="http://schemas.openxmlformats.org/officeDocument/2006/relationships/slideLayout" Target="../slideLayouts/slideLayout150.xml"/><Relationship Id="rId9" Type="http://schemas.openxmlformats.org/officeDocument/2006/relationships/slideLayout" Target="../slideLayouts/slideLayout151.xml"/><Relationship Id="rId10" Type="http://schemas.openxmlformats.org/officeDocument/2006/relationships/slideLayout" Target="../slideLayouts/slideLayout152.xml"/><Relationship Id="rId11" Type="http://schemas.openxmlformats.org/officeDocument/2006/relationships/slideLayout" Target="../slideLayouts/slideLayout153.xml"/><Relationship Id="rId12" Type="http://schemas.openxmlformats.org/officeDocument/2006/relationships/theme" Target="../theme/theme38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theme" Target="../theme/theme42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4.xml"/><Relationship Id="rId2" Type="http://schemas.openxmlformats.org/officeDocument/2006/relationships/slideLayout" Target="../slideLayouts/slideLayout155.xml"/><Relationship Id="rId3" Type="http://schemas.openxmlformats.org/officeDocument/2006/relationships/slideLayout" Target="../slideLayouts/slideLayout156.xml"/><Relationship Id="rId4" Type="http://schemas.openxmlformats.org/officeDocument/2006/relationships/slideLayout" Target="../slideLayouts/slideLayout157.xml"/><Relationship Id="rId5" Type="http://schemas.openxmlformats.org/officeDocument/2006/relationships/slideLayout" Target="../slideLayouts/slideLayout158.xml"/><Relationship Id="rId6" Type="http://schemas.openxmlformats.org/officeDocument/2006/relationships/slideLayout" Target="../slideLayouts/slideLayout159.xml"/><Relationship Id="rId7" Type="http://schemas.openxmlformats.org/officeDocument/2006/relationships/theme" Target="../theme/theme4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slideLayout" Target="../slideLayouts/slideLayout161.xml"/><Relationship Id="rId3" Type="http://schemas.openxmlformats.org/officeDocument/2006/relationships/slideLayout" Target="../slideLayouts/slideLayout162.xml"/><Relationship Id="rId4" Type="http://schemas.openxmlformats.org/officeDocument/2006/relationships/slideLayout" Target="../slideLayouts/slideLayout163.xml"/><Relationship Id="rId5" Type="http://schemas.openxmlformats.org/officeDocument/2006/relationships/slideLayout" Target="../slideLayouts/slideLayout164.xml"/><Relationship Id="rId6" Type="http://schemas.openxmlformats.org/officeDocument/2006/relationships/theme" Target="../theme/theme27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slideLayout" Target="../slideLayouts/slideLayout171.xml"/><Relationship Id="rId8" Type="http://schemas.openxmlformats.org/officeDocument/2006/relationships/slideLayout" Target="../slideLayouts/slideLayout172.xml"/><Relationship Id="rId9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74.xml"/><Relationship Id="rId11" Type="http://schemas.openxmlformats.org/officeDocument/2006/relationships/theme" Target="../theme/theme54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5.xml"/><Relationship Id="rId2" Type="http://schemas.openxmlformats.org/officeDocument/2006/relationships/slideLayout" Target="../slideLayouts/slideLayout176.xml"/><Relationship Id="rId3" Type="http://schemas.openxmlformats.org/officeDocument/2006/relationships/slideLayout" Target="../slideLayouts/slideLayout177.xml"/><Relationship Id="rId4" Type="http://schemas.openxmlformats.org/officeDocument/2006/relationships/slideLayout" Target="../slideLayouts/slideLayout178.xml"/><Relationship Id="rId5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1.xml"/><Relationship Id="rId8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5.xml"/><Relationship Id="rId12" Type="http://schemas.openxmlformats.org/officeDocument/2006/relationships/slideLayout" Target="../slideLayouts/slideLayout186.xml"/><Relationship Id="rId13" Type="http://schemas.openxmlformats.org/officeDocument/2006/relationships/theme" Target="../theme/theme49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26.jpg"/><Relationship Id="rId2" Type="http://schemas.openxmlformats.org/officeDocument/2006/relationships/slideLayout" Target="../slideLayouts/slideLayout187.xml"/><Relationship Id="rId3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2.xml"/><Relationship Id="rId8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196.xml"/><Relationship Id="rId12" Type="http://schemas.openxmlformats.org/officeDocument/2006/relationships/slideLayout" Target="../slideLayouts/slideLayout197.xml"/><Relationship Id="rId13" Type="http://schemas.openxmlformats.org/officeDocument/2006/relationships/slideLayout" Target="../slideLayouts/slideLayout198.xml"/><Relationship Id="rId14" Type="http://schemas.openxmlformats.org/officeDocument/2006/relationships/theme" Target="../theme/theme30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9.xml"/><Relationship Id="rId2" Type="http://schemas.openxmlformats.org/officeDocument/2006/relationships/slideLayout" Target="../slideLayouts/slideLayout200.xml"/><Relationship Id="rId3" Type="http://schemas.openxmlformats.org/officeDocument/2006/relationships/slideLayout" Target="../slideLayouts/slideLayout201.xml"/><Relationship Id="rId4" Type="http://schemas.openxmlformats.org/officeDocument/2006/relationships/slideLayout" Target="../slideLayouts/slideLayout202.xml"/><Relationship Id="rId5" Type="http://schemas.openxmlformats.org/officeDocument/2006/relationships/theme" Target="../theme/theme12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3.xml"/><Relationship Id="rId2" Type="http://schemas.openxmlformats.org/officeDocument/2006/relationships/slideLayout" Target="../slideLayouts/slideLayout204.xml"/><Relationship Id="rId3" Type="http://schemas.openxmlformats.org/officeDocument/2006/relationships/slideLayout" Target="../slideLayouts/slideLayout205.xml"/><Relationship Id="rId4" Type="http://schemas.openxmlformats.org/officeDocument/2006/relationships/slideLayout" Target="../slideLayouts/slideLayout206.xml"/><Relationship Id="rId5" Type="http://schemas.openxmlformats.org/officeDocument/2006/relationships/slideLayout" Target="../slideLayouts/slideLayout207.xml"/><Relationship Id="rId6" Type="http://schemas.openxmlformats.org/officeDocument/2006/relationships/slideLayout" Target="../slideLayouts/slideLayout208.xml"/><Relationship Id="rId7" Type="http://schemas.openxmlformats.org/officeDocument/2006/relationships/theme" Target="../theme/theme43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9.xml"/><Relationship Id="rId2" Type="http://schemas.openxmlformats.org/officeDocument/2006/relationships/slideLayout" Target="../slideLayouts/slideLayout210.xml"/><Relationship Id="rId3" Type="http://schemas.openxmlformats.org/officeDocument/2006/relationships/slideLayout" Target="../slideLayouts/slideLayout211.xml"/><Relationship Id="rId4" Type="http://schemas.openxmlformats.org/officeDocument/2006/relationships/slideLayout" Target="../slideLayouts/slideLayout212.xml"/><Relationship Id="rId5" Type="http://schemas.openxmlformats.org/officeDocument/2006/relationships/slideLayout" Target="../slideLayouts/slideLayout213.xml"/><Relationship Id="rId6" Type="http://schemas.openxmlformats.org/officeDocument/2006/relationships/slideLayout" Target="../slideLayouts/slideLayout214.xml"/><Relationship Id="rId7" Type="http://schemas.openxmlformats.org/officeDocument/2006/relationships/theme" Target="../theme/theme7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5.xml"/><Relationship Id="rId2" Type="http://schemas.openxmlformats.org/officeDocument/2006/relationships/slideLayout" Target="../slideLayouts/slideLayout216.xml"/><Relationship Id="rId3" Type="http://schemas.openxmlformats.org/officeDocument/2006/relationships/slideLayout" Target="../slideLayouts/slideLayout217.xml"/><Relationship Id="rId4" Type="http://schemas.openxmlformats.org/officeDocument/2006/relationships/slideLayout" Target="../slideLayouts/slideLayout218.xml"/><Relationship Id="rId5" Type="http://schemas.openxmlformats.org/officeDocument/2006/relationships/slideLayout" Target="../slideLayouts/slideLayout219.xml"/><Relationship Id="rId6" Type="http://schemas.openxmlformats.org/officeDocument/2006/relationships/slideLayout" Target="../slideLayouts/slideLayout220.xml"/><Relationship Id="rId7" Type="http://schemas.openxmlformats.org/officeDocument/2006/relationships/slideLayout" Target="../slideLayouts/slideLayout221.xml"/><Relationship Id="rId8" Type="http://schemas.openxmlformats.org/officeDocument/2006/relationships/slideLayout" Target="../slideLayouts/slideLayout222.xml"/><Relationship Id="rId9" Type="http://schemas.openxmlformats.org/officeDocument/2006/relationships/slideLayout" Target="../slideLayouts/slideLayout223.xml"/><Relationship Id="rId10" Type="http://schemas.openxmlformats.org/officeDocument/2006/relationships/slideLayout" Target="../slideLayouts/slideLayout224.xml"/><Relationship Id="rId11" Type="http://schemas.openxmlformats.org/officeDocument/2006/relationships/slideLayout" Target="../slideLayouts/slideLayout225.xml"/><Relationship Id="rId12" Type="http://schemas.openxmlformats.org/officeDocument/2006/relationships/slideLayout" Target="../slideLayouts/slideLayout226.xml"/><Relationship Id="rId13" Type="http://schemas.openxmlformats.org/officeDocument/2006/relationships/theme" Target="../theme/theme23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slideLayout" Target="../slideLayouts/slideLayout228.xml"/><Relationship Id="rId3" Type="http://schemas.openxmlformats.org/officeDocument/2006/relationships/slideLayout" Target="../slideLayouts/slideLayout229.xml"/><Relationship Id="rId4" Type="http://schemas.openxmlformats.org/officeDocument/2006/relationships/slideLayout" Target="../slideLayouts/slideLayout230.xml"/><Relationship Id="rId5" Type="http://schemas.openxmlformats.org/officeDocument/2006/relationships/slideLayout" Target="../slideLayouts/slideLayout231.xml"/><Relationship Id="rId6" Type="http://schemas.openxmlformats.org/officeDocument/2006/relationships/slideLayout" Target="../slideLayouts/slideLayout232.xml"/><Relationship Id="rId7" Type="http://schemas.openxmlformats.org/officeDocument/2006/relationships/theme" Target="../theme/theme46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2.xml"/><Relationship Id="rId23" Type="http://schemas.openxmlformats.org/officeDocument/2006/relationships/slideLayout" Target="../slideLayouts/slideLayout33.xml"/><Relationship Id="rId24" Type="http://schemas.openxmlformats.org/officeDocument/2006/relationships/theme" Target="../theme/theme1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image" Target="../media/image34.jpg"/><Relationship Id="rId2" Type="http://schemas.openxmlformats.org/officeDocument/2006/relationships/image" Target="../media/image32.png"/><Relationship Id="rId3" Type="http://schemas.openxmlformats.org/officeDocument/2006/relationships/image" Target="../media/image37.png"/><Relationship Id="rId4" Type="http://schemas.openxmlformats.org/officeDocument/2006/relationships/image" Target="../media/image36.png"/><Relationship Id="rId5" Type="http://schemas.openxmlformats.org/officeDocument/2006/relationships/image" Target="../media/image33.jpg"/><Relationship Id="rId6" Type="http://schemas.openxmlformats.org/officeDocument/2006/relationships/image" Target="../media/image35.png"/><Relationship Id="rId7" Type="http://schemas.openxmlformats.org/officeDocument/2006/relationships/slideLayout" Target="../slideLayouts/slideLayout233.xml"/><Relationship Id="rId8" Type="http://schemas.openxmlformats.org/officeDocument/2006/relationships/theme" Target="../theme/theme51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4.xml"/><Relationship Id="rId2" Type="http://schemas.openxmlformats.org/officeDocument/2006/relationships/slideLayout" Target="../slideLayouts/slideLayout235.xml"/><Relationship Id="rId3" Type="http://schemas.openxmlformats.org/officeDocument/2006/relationships/slideLayout" Target="../slideLayouts/slideLayout236.xml"/><Relationship Id="rId4" Type="http://schemas.openxmlformats.org/officeDocument/2006/relationships/slideLayout" Target="../slideLayouts/slideLayout237.xml"/><Relationship Id="rId5" Type="http://schemas.openxmlformats.org/officeDocument/2006/relationships/slideLayout" Target="../slideLayouts/slideLayout238.xml"/><Relationship Id="rId6" Type="http://schemas.openxmlformats.org/officeDocument/2006/relationships/slideLayout" Target="../slideLayouts/slideLayout239.xml"/><Relationship Id="rId7" Type="http://schemas.openxmlformats.org/officeDocument/2006/relationships/slideLayout" Target="../slideLayouts/slideLayout240.xml"/><Relationship Id="rId8" Type="http://schemas.openxmlformats.org/officeDocument/2006/relationships/slideLayout" Target="../slideLayouts/slideLayout241.xml"/><Relationship Id="rId9" Type="http://schemas.openxmlformats.org/officeDocument/2006/relationships/slideLayout" Target="../slideLayouts/slideLayout242.xml"/><Relationship Id="rId10" Type="http://schemas.openxmlformats.org/officeDocument/2006/relationships/slideLayout" Target="../slideLayouts/slideLayout243.xml"/><Relationship Id="rId11" Type="http://schemas.openxmlformats.org/officeDocument/2006/relationships/slideLayout" Target="../slideLayouts/slideLayout244.xml"/><Relationship Id="rId12" Type="http://schemas.openxmlformats.org/officeDocument/2006/relationships/theme" Target="../theme/theme60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5.xml"/><Relationship Id="rId2" Type="http://schemas.openxmlformats.org/officeDocument/2006/relationships/slideLayout" Target="../slideLayouts/slideLayout246.xml"/><Relationship Id="rId3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48.xml"/><Relationship Id="rId5" Type="http://schemas.openxmlformats.org/officeDocument/2006/relationships/slideLayout" Target="../slideLayouts/slideLayout249.xml"/><Relationship Id="rId6" Type="http://schemas.openxmlformats.org/officeDocument/2006/relationships/slideLayout" Target="../slideLayouts/slideLayout250.xml"/><Relationship Id="rId7" Type="http://schemas.openxmlformats.org/officeDocument/2006/relationships/slideLayout" Target="../slideLayouts/slideLayout251.xml"/><Relationship Id="rId8" Type="http://schemas.openxmlformats.org/officeDocument/2006/relationships/slideLayout" Target="../slideLayouts/slideLayout252.xml"/><Relationship Id="rId9" Type="http://schemas.openxmlformats.org/officeDocument/2006/relationships/slideLayout" Target="../slideLayouts/slideLayout253.xml"/><Relationship Id="rId10" Type="http://schemas.openxmlformats.org/officeDocument/2006/relationships/slideLayout" Target="../slideLayouts/slideLayout254.xml"/><Relationship Id="rId11" Type="http://schemas.openxmlformats.org/officeDocument/2006/relationships/slideLayout" Target="../slideLayouts/slideLayout255.xml"/><Relationship Id="rId12" Type="http://schemas.openxmlformats.org/officeDocument/2006/relationships/slideLayout" Target="../slideLayouts/slideLayout256.xml"/><Relationship Id="rId13" Type="http://schemas.openxmlformats.org/officeDocument/2006/relationships/theme" Target="../theme/theme16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57.xml"/><Relationship Id="rId2" Type="http://schemas.openxmlformats.org/officeDocument/2006/relationships/slideLayout" Target="../slideLayouts/slideLayout258.xml"/><Relationship Id="rId3" Type="http://schemas.openxmlformats.org/officeDocument/2006/relationships/theme" Target="../theme/theme61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image" Target="../media/image46.jpg"/><Relationship Id="rId2" Type="http://schemas.openxmlformats.org/officeDocument/2006/relationships/slideLayout" Target="../slideLayouts/slideLayout259.xml"/><Relationship Id="rId3" Type="http://schemas.openxmlformats.org/officeDocument/2006/relationships/slideLayout" Target="../slideLayouts/slideLayout260.xml"/><Relationship Id="rId4" Type="http://schemas.openxmlformats.org/officeDocument/2006/relationships/slideLayout" Target="../slideLayouts/slideLayout261.xml"/><Relationship Id="rId5" Type="http://schemas.openxmlformats.org/officeDocument/2006/relationships/slideLayout" Target="../slideLayouts/slideLayout262.xml"/><Relationship Id="rId6" Type="http://schemas.openxmlformats.org/officeDocument/2006/relationships/slideLayout" Target="../slideLayouts/slideLayout263.xml"/><Relationship Id="rId7" Type="http://schemas.openxmlformats.org/officeDocument/2006/relationships/slideLayout" Target="../slideLayouts/slideLayout264.xml"/><Relationship Id="rId8" Type="http://schemas.openxmlformats.org/officeDocument/2006/relationships/slideLayout" Target="../slideLayouts/slideLayout265.xml"/><Relationship Id="rId9" Type="http://schemas.openxmlformats.org/officeDocument/2006/relationships/slideLayout" Target="../slideLayouts/slideLayout266.xml"/><Relationship Id="rId10" Type="http://schemas.openxmlformats.org/officeDocument/2006/relationships/slideLayout" Target="../slideLayouts/slideLayout267.xml"/><Relationship Id="rId11" Type="http://schemas.openxmlformats.org/officeDocument/2006/relationships/slideLayout" Target="../slideLayouts/slideLayout268.xml"/><Relationship Id="rId12" Type="http://schemas.openxmlformats.org/officeDocument/2006/relationships/slideLayout" Target="../slideLayouts/slideLayout269.xml"/><Relationship Id="rId13" Type="http://schemas.openxmlformats.org/officeDocument/2006/relationships/theme" Target="../theme/theme57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theme" Target="../theme/theme17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6.xml"/><Relationship Id="rId2" Type="http://schemas.openxmlformats.org/officeDocument/2006/relationships/slideLayout" Target="../slideLayouts/slideLayout277.xml"/><Relationship Id="rId3" Type="http://schemas.openxmlformats.org/officeDocument/2006/relationships/slideLayout" Target="../slideLayouts/slideLayout278.xml"/><Relationship Id="rId4" Type="http://schemas.openxmlformats.org/officeDocument/2006/relationships/slideLayout" Target="../slideLayouts/slideLayout279.xml"/><Relationship Id="rId5" Type="http://schemas.openxmlformats.org/officeDocument/2006/relationships/slideLayout" Target="../slideLayouts/slideLayout280.xml"/><Relationship Id="rId6" Type="http://schemas.openxmlformats.org/officeDocument/2006/relationships/slideLayout" Target="../slideLayouts/slideLayout281.xml"/><Relationship Id="rId7" Type="http://schemas.openxmlformats.org/officeDocument/2006/relationships/slideLayout" Target="../slideLayouts/slideLayout282.xml"/><Relationship Id="rId8" Type="http://schemas.openxmlformats.org/officeDocument/2006/relationships/slideLayout" Target="../slideLayouts/slideLayout283.xml"/><Relationship Id="rId9" Type="http://schemas.openxmlformats.org/officeDocument/2006/relationships/slideLayout" Target="../slideLayouts/slideLayout284.xml"/><Relationship Id="rId10" Type="http://schemas.openxmlformats.org/officeDocument/2006/relationships/slideLayout" Target="../slideLayouts/slideLayout285.xml"/><Relationship Id="rId11" Type="http://schemas.openxmlformats.org/officeDocument/2006/relationships/slideLayout" Target="../slideLayouts/slideLayout286.xml"/><Relationship Id="rId12" Type="http://schemas.openxmlformats.org/officeDocument/2006/relationships/theme" Target="../theme/theme3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image" Target="../media/image39.jpg"/><Relationship Id="rId2" Type="http://schemas.openxmlformats.org/officeDocument/2006/relationships/image" Target="../media/image38.png"/><Relationship Id="rId3" Type="http://schemas.openxmlformats.org/officeDocument/2006/relationships/slideLayout" Target="../slideLayouts/slideLayout287.xml"/><Relationship Id="rId4" Type="http://schemas.openxmlformats.org/officeDocument/2006/relationships/slideLayout" Target="../slideLayouts/slideLayout288.xml"/><Relationship Id="rId5" Type="http://schemas.openxmlformats.org/officeDocument/2006/relationships/slideLayout" Target="../slideLayouts/slideLayout289.xml"/><Relationship Id="rId6" Type="http://schemas.openxmlformats.org/officeDocument/2006/relationships/slideLayout" Target="../slideLayouts/slideLayout290.xml"/><Relationship Id="rId7" Type="http://schemas.openxmlformats.org/officeDocument/2006/relationships/slideLayout" Target="../slideLayouts/slideLayout291.xml"/><Relationship Id="rId8" Type="http://schemas.openxmlformats.org/officeDocument/2006/relationships/theme" Target="../theme/theme39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2.xml"/><Relationship Id="rId2" Type="http://schemas.openxmlformats.org/officeDocument/2006/relationships/slideLayout" Target="../slideLayouts/slideLayout293.xml"/><Relationship Id="rId3" Type="http://schemas.openxmlformats.org/officeDocument/2006/relationships/slideLayout" Target="../slideLayouts/slideLayout294.xml"/><Relationship Id="rId4" Type="http://schemas.openxmlformats.org/officeDocument/2006/relationships/slideLayout" Target="../slideLayouts/slideLayout295.xml"/><Relationship Id="rId5" Type="http://schemas.openxmlformats.org/officeDocument/2006/relationships/slideLayout" Target="../slideLayouts/slideLayout296.xml"/><Relationship Id="rId6" Type="http://schemas.openxmlformats.org/officeDocument/2006/relationships/slideLayout" Target="../slideLayouts/slideLayout297.xml"/><Relationship Id="rId7" Type="http://schemas.openxmlformats.org/officeDocument/2006/relationships/slideLayout" Target="../slideLayouts/slideLayout298.xml"/><Relationship Id="rId8" Type="http://schemas.openxmlformats.org/officeDocument/2006/relationships/slideLayout" Target="../slideLayouts/slideLayout299.xml"/><Relationship Id="rId9" Type="http://schemas.openxmlformats.org/officeDocument/2006/relationships/slideLayout" Target="../slideLayouts/slideLayout300.xml"/><Relationship Id="rId10" Type="http://schemas.openxmlformats.org/officeDocument/2006/relationships/slideLayout" Target="../slideLayouts/slideLayout301.xml"/><Relationship Id="rId11" Type="http://schemas.openxmlformats.org/officeDocument/2006/relationships/slideLayout" Target="../slideLayouts/slideLayout302.xml"/><Relationship Id="rId12" Type="http://schemas.openxmlformats.org/officeDocument/2006/relationships/theme" Target="../theme/theme40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3.xml"/><Relationship Id="rId2" Type="http://schemas.openxmlformats.org/officeDocument/2006/relationships/slideLayout" Target="../slideLayouts/slideLayout304.xml"/><Relationship Id="rId3" Type="http://schemas.openxmlformats.org/officeDocument/2006/relationships/slideLayout" Target="../slideLayouts/slideLayout305.xml"/><Relationship Id="rId4" Type="http://schemas.openxmlformats.org/officeDocument/2006/relationships/slideLayout" Target="../slideLayouts/slideLayout306.xml"/><Relationship Id="rId5" Type="http://schemas.openxmlformats.org/officeDocument/2006/relationships/slideLayout" Target="../slideLayouts/slideLayout307.xml"/><Relationship Id="rId6" Type="http://schemas.openxmlformats.org/officeDocument/2006/relationships/slideLayout" Target="../slideLayouts/slideLayout308.xml"/><Relationship Id="rId7" Type="http://schemas.openxmlformats.org/officeDocument/2006/relationships/slideLayout" Target="../slideLayouts/slideLayout309.xml"/><Relationship Id="rId8" Type="http://schemas.openxmlformats.org/officeDocument/2006/relationships/slideLayout" Target="../slideLayouts/slideLayout310.xml"/><Relationship Id="rId9" Type="http://schemas.openxmlformats.org/officeDocument/2006/relationships/slideLayout" Target="../slideLayouts/slideLayout311.xml"/><Relationship Id="rId10" Type="http://schemas.openxmlformats.org/officeDocument/2006/relationships/slideLayout" Target="../slideLayouts/slideLayout312.xml"/><Relationship Id="rId11" Type="http://schemas.openxmlformats.org/officeDocument/2006/relationships/slideLayout" Target="../slideLayouts/slideLayout313.xml"/><Relationship Id="rId12" Type="http://schemas.openxmlformats.org/officeDocument/2006/relationships/theme" Target="../theme/theme41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theme" Target="../theme/theme5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14.xml"/><Relationship Id="rId2" Type="http://schemas.openxmlformats.org/officeDocument/2006/relationships/slideLayout" Target="../slideLayouts/slideLayout315.xml"/><Relationship Id="rId3" Type="http://schemas.openxmlformats.org/officeDocument/2006/relationships/slideLayout" Target="../slideLayouts/slideLayout316.xml"/><Relationship Id="rId4" Type="http://schemas.openxmlformats.org/officeDocument/2006/relationships/slideLayout" Target="../slideLayouts/slideLayout317.xml"/><Relationship Id="rId5" Type="http://schemas.openxmlformats.org/officeDocument/2006/relationships/slideLayout" Target="../slideLayouts/slideLayout318.xml"/><Relationship Id="rId6" Type="http://schemas.openxmlformats.org/officeDocument/2006/relationships/slideLayout" Target="../slideLayouts/slideLayout319.xml"/><Relationship Id="rId7" Type="http://schemas.openxmlformats.org/officeDocument/2006/relationships/slideLayout" Target="../slideLayouts/slideLayout320.xml"/><Relationship Id="rId8" Type="http://schemas.openxmlformats.org/officeDocument/2006/relationships/slideLayout" Target="../slideLayouts/slideLayout321.xml"/><Relationship Id="rId9" Type="http://schemas.openxmlformats.org/officeDocument/2006/relationships/slideLayout" Target="../slideLayouts/slideLayout322.xml"/><Relationship Id="rId10" Type="http://schemas.openxmlformats.org/officeDocument/2006/relationships/slideLayout" Target="../slideLayouts/slideLayout323.xml"/><Relationship Id="rId11" Type="http://schemas.openxmlformats.org/officeDocument/2006/relationships/slideLayout" Target="../slideLayouts/slideLayout324.xml"/><Relationship Id="rId12" Type="http://schemas.openxmlformats.org/officeDocument/2006/relationships/theme" Target="../theme/theme20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theme" Target="../theme/theme31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image" Target="../media/image43.jpg"/><Relationship Id="rId2" Type="http://schemas.openxmlformats.org/officeDocument/2006/relationships/slideLayout" Target="../slideLayouts/slideLayout327.xml"/><Relationship Id="rId3" Type="http://schemas.openxmlformats.org/officeDocument/2006/relationships/theme" Target="../theme/theme19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image" Target="../media/image40.jpg"/><Relationship Id="rId2" Type="http://schemas.openxmlformats.org/officeDocument/2006/relationships/slideLayout" Target="../slideLayouts/slideLayout328.xml"/><Relationship Id="rId3" Type="http://schemas.openxmlformats.org/officeDocument/2006/relationships/theme" Target="../theme/theme32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9.xml"/><Relationship Id="rId2" Type="http://schemas.openxmlformats.org/officeDocument/2006/relationships/theme" Target="../theme/theme33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image" Target="../media/image44.jpg"/><Relationship Id="rId2" Type="http://schemas.openxmlformats.org/officeDocument/2006/relationships/slideLayout" Target="../slideLayouts/slideLayout330.xml"/><Relationship Id="rId3" Type="http://schemas.openxmlformats.org/officeDocument/2006/relationships/theme" Target="../theme/theme25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1.xml"/><Relationship Id="rId2" Type="http://schemas.openxmlformats.org/officeDocument/2006/relationships/slideLayout" Target="../slideLayouts/slideLayout332.xml"/><Relationship Id="rId3" Type="http://schemas.openxmlformats.org/officeDocument/2006/relationships/slideLayout" Target="../slideLayouts/slideLayout333.xml"/><Relationship Id="rId4" Type="http://schemas.openxmlformats.org/officeDocument/2006/relationships/slideLayout" Target="../slideLayouts/slideLayout334.xml"/><Relationship Id="rId5" Type="http://schemas.openxmlformats.org/officeDocument/2006/relationships/slideLayout" Target="../slideLayouts/slideLayout335.xml"/><Relationship Id="rId6" Type="http://schemas.openxmlformats.org/officeDocument/2006/relationships/slideLayout" Target="../slideLayouts/slideLayout336.xml"/><Relationship Id="rId7" Type="http://schemas.openxmlformats.org/officeDocument/2006/relationships/slideLayout" Target="../slideLayouts/slideLayout337.xml"/><Relationship Id="rId8" Type="http://schemas.openxmlformats.org/officeDocument/2006/relationships/slideLayout" Target="../slideLayouts/slideLayout338.xml"/><Relationship Id="rId9" Type="http://schemas.openxmlformats.org/officeDocument/2006/relationships/slideLayout" Target="../slideLayouts/slideLayout339.xml"/><Relationship Id="rId10" Type="http://schemas.openxmlformats.org/officeDocument/2006/relationships/slideLayout" Target="../slideLayouts/slideLayout340.xml"/><Relationship Id="rId11" Type="http://schemas.openxmlformats.org/officeDocument/2006/relationships/slideLayout" Target="../slideLayouts/slideLayout341.xml"/><Relationship Id="rId12" Type="http://schemas.openxmlformats.org/officeDocument/2006/relationships/theme" Target="../theme/theme34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2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36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9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7" Type="http://schemas.openxmlformats.org/officeDocument/2006/relationships/theme" Target="../theme/theme56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48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theme" Target="../theme/theme65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2.xml"/><Relationship Id="rId2" Type="http://schemas.openxmlformats.org/officeDocument/2006/relationships/slideLayout" Target="../slideLayouts/slideLayout373.xml"/><Relationship Id="rId3" Type="http://schemas.openxmlformats.org/officeDocument/2006/relationships/slideLayout" Target="../slideLayouts/slideLayout374.xml"/><Relationship Id="rId4" Type="http://schemas.openxmlformats.org/officeDocument/2006/relationships/slideLayout" Target="../slideLayouts/slideLayout375.xml"/><Relationship Id="rId5" Type="http://schemas.openxmlformats.org/officeDocument/2006/relationships/slideLayout" Target="../slideLayouts/slideLayout376.xml"/><Relationship Id="rId6" Type="http://schemas.openxmlformats.org/officeDocument/2006/relationships/slideLayout" Target="../slideLayouts/slideLayout377.xml"/><Relationship Id="rId7" Type="http://schemas.openxmlformats.org/officeDocument/2006/relationships/slideLayout" Target="../slideLayouts/slideLayout378.xml"/><Relationship Id="rId8" Type="http://schemas.openxmlformats.org/officeDocument/2006/relationships/slideLayout" Target="../slideLayouts/slideLayout379.xml"/><Relationship Id="rId9" Type="http://schemas.openxmlformats.org/officeDocument/2006/relationships/slideLayout" Target="../slideLayouts/slideLayout380.xml"/><Relationship Id="rId10" Type="http://schemas.openxmlformats.org/officeDocument/2006/relationships/slideLayout" Target="../slideLayouts/slideLayout381.xml"/><Relationship Id="rId11" Type="http://schemas.openxmlformats.org/officeDocument/2006/relationships/slideLayout" Target="../slideLayouts/slideLayout382.xml"/><Relationship Id="rId12" Type="http://schemas.openxmlformats.org/officeDocument/2006/relationships/theme" Target="../theme/theme58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26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44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63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13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slideLayout" Target="../slideLayouts/slideLayout417.xml"/><Relationship Id="rId7" Type="http://schemas.openxmlformats.org/officeDocument/2006/relationships/theme" Target="../theme/theme15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8.xml"/><Relationship Id="rId2" Type="http://schemas.openxmlformats.org/officeDocument/2006/relationships/slideLayout" Target="../slideLayouts/slideLayout419.xml"/><Relationship Id="rId3" Type="http://schemas.openxmlformats.org/officeDocument/2006/relationships/slideLayout" Target="../slideLayouts/slideLayout420.xml"/><Relationship Id="rId4" Type="http://schemas.openxmlformats.org/officeDocument/2006/relationships/slideLayout" Target="../slideLayouts/slideLayout421.xml"/><Relationship Id="rId5" Type="http://schemas.openxmlformats.org/officeDocument/2006/relationships/slideLayout" Target="../slideLayouts/slideLayout422.xml"/><Relationship Id="rId6" Type="http://schemas.openxmlformats.org/officeDocument/2006/relationships/slideLayout" Target="../slideLayouts/slideLayout423.xml"/><Relationship Id="rId7" Type="http://schemas.openxmlformats.org/officeDocument/2006/relationships/slideLayout" Target="../slideLayouts/slideLayout424.xml"/><Relationship Id="rId8" Type="http://schemas.openxmlformats.org/officeDocument/2006/relationships/slideLayout" Target="../slideLayouts/slideLayout425.xml"/><Relationship Id="rId9" Type="http://schemas.openxmlformats.org/officeDocument/2006/relationships/slideLayout" Target="../slideLayouts/slideLayout426.xml"/><Relationship Id="rId10" Type="http://schemas.openxmlformats.org/officeDocument/2006/relationships/slideLayout" Target="../slideLayouts/slideLayout427.xml"/><Relationship Id="rId11" Type="http://schemas.openxmlformats.org/officeDocument/2006/relationships/slideLayout" Target="../slideLayouts/slideLayout428.xml"/><Relationship Id="rId12" Type="http://schemas.openxmlformats.org/officeDocument/2006/relationships/slideLayout" Target="../slideLayouts/slideLayout429.xml"/><Relationship Id="rId13" Type="http://schemas.openxmlformats.org/officeDocument/2006/relationships/theme" Target="../theme/theme21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0.xml"/><Relationship Id="rId2" Type="http://schemas.openxmlformats.org/officeDocument/2006/relationships/slideLayout" Target="../slideLayouts/slideLayout431.xml"/><Relationship Id="rId3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34.xml"/><Relationship Id="rId6" Type="http://schemas.openxmlformats.org/officeDocument/2006/relationships/slideLayout" Target="../slideLayouts/slideLayout435.xml"/><Relationship Id="rId7" Type="http://schemas.openxmlformats.org/officeDocument/2006/relationships/theme" Target="../theme/theme47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44.xml"/><Relationship Id="rId3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7.xml"/><Relationship Id="rId6" Type="http://schemas.openxmlformats.org/officeDocument/2006/relationships/slideLayout" Target="../slideLayouts/slideLayout48.xml"/><Relationship Id="rId7" Type="http://schemas.openxmlformats.org/officeDocument/2006/relationships/slideLayout" Target="../slideLayouts/slideLayout49.xml"/><Relationship Id="rId8" Type="http://schemas.openxmlformats.org/officeDocument/2006/relationships/theme" Target="../theme/theme6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6.xml"/><Relationship Id="rId2" Type="http://schemas.openxmlformats.org/officeDocument/2006/relationships/slideLayout" Target="../slideLayouts/slideLayout437.xml"/><Relationship Id="rId3" Type="http://schemas.openxmlformats.org/officeDocument/2006/relationships/slideLayout" Target="../slideLayouts/slideLayout438.xml"/><Relationship Id="rId4" Type="http://schemas.openxmlformats.org/officeDocument/2006/relationships/slideLayout" Target="../slideLayouts/slideLayout439.xml"/><Relationship Id="rId5" Type="http://schemas.openxmlformats.org/officeDocument/2006/relationships/slideLayout" Target="../slideLayouts/slideLayout440.xml"/><Relationship Id="rId6" Type="http://schemas.openxmlformats.org/officeDocument/2006/relationships/slideLayout" Target="../slideLayouts/slideLayout441.xml"/><Relationship Id="rId7" Type="http://schemas.openxmlformats.org/officeDocument/2006/relationships/slideLayout" Target="../slideLayouts/slideLayout442.xml"/><Relationship Id="rId8" Type="http://schemas.openxmlformats.org/officeDocument/2006/relationships/slideLayout" Target="../slideLayouts/slideLayout443.xml"/><Relationship Id="rId9" Type="http://schemas.openxmlformats.org/officeDocument/2006/relationships/slideLayout" Target="../slideLayouts/slideLayout444.xml"/><Relationship Id="rId10" Type="http://schemas.openxmlformats.org/officeDocument/2006/relationships/slideLayout" Target="../slideLayouts/slideLayout445.xml"/><Relationship Id="rId11" Type="http://schemas.openxmlformats.org/officeDocument/2006/relationships/slideLayout" Target="../slideLayouts/slideLayout446.xml"/><Relationship Id="rId12" Type="http://schemas.openxmlformats.org/officeDocument/2006/relationships/slideLayout" Target="../slideLayouts/slideLayout447.xml"/><Relationship Id="rId13" Type="http://schemas.openxmlformats.org/officeDocument/2006/relationships/theme" Target="../theme/theme64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8.xml"/><Relationship Id="rId2" Type="http://schemas.openxmlformats.org/officeDocument/2006/relationships/slideLayout" Target="../slideLayouts/slideLayout449.xml"/><Relationship Id="rId3" Type="http://schemas.openxmlformats.org/officeDocument/2006/relationships/slideLayout" Target="../slideLayouts/slideLayout450.xml"/><Relationship Id="rId4" Type="http://schemas.openxmlformats.org/officeDocument/2006/relationships/slideLayout" Target="../slideLayouts/slideLayout451.xml"/><Relationship Id="rId5" Type="http://schemas.openxmlformats.org/officeDocument/2006/relationships/slideLayout" Target="../slideLayouts/slideLayout452.xml"/><Relationship Id="rId6" Type="http://schemas.openxmlformats.org/officeDocument/2006/relationships/slideLayout" Target="../slideLayouts/slideLayout453.xml"/><Relationship Id="rId7" Type="http://schemas.openxmlformats.org/officeDocument/2006/relationships/slideLayout" Target="../slideLayouts/slideLayout454.xml"/><Relationship Id="rId8" Type="http://schemas.openxmlformats.org/officeDocument/2006/relationships/slideLayout" Target="../slideLayouts/slideLayout455.xml"/><Relationship Id="rId9" Type="http://schemas.openxmlformats.org/officeDocument/2006/relationships/slideLayout" Target="../slideLayouts/slideLayout456.xml"/><Relationship Id="rId10" Type="http://schemas.openxmlformats.org/officeDocument/2006/relationships/slideLayout" Target="../slideLayouts/slideLayout457.xml"/><Relationship Id="rId11" Type="http://schemas.openxmlformats.org/officeDocument/2006/relationships/slideLayout" Target="../slideLayouts/slideLayout458.xml"/><Relationship Id="rId12" Type="http://schemas.openxmlformats.org/officeDocument/2006/relationships/theme" Target="../theme/theme35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459.xml"/><Relationship Id="rId3" Type="http://schemas.openxmlformats.org/officeDocument/2006/relationships/slideLayout" Target="../slideLayouts/slideLayout460.xml"/><Relationship Id="rId4" Type="http://schemas.openxmlformats.org/officeDocument/2006/relationships/slideLayout" Target="../slideLayouts/slideLayout461.xml"/><Relationship Id="rId5" Type="http://schemas.openxmlformats.org/officeDocument/2006/relationships/slideLayout" Target="../slideLayouts/slideLayout462.xml"/><Relationship Id="rId6" Type="http://schemas.openxmlformats.org/officeDocument/2006/relationships/slideLayout" Target="../slideLayouts/slideLayout463.xml"/><Relationship Id="rId7" Type="http://schemas.openxmlformats.org/officeDocument/2006/relationships/slideLayout" Target="../slideLayouts/slideLayout464.xml"/><Relationship Id="rId8" Type="http://schemas.openxmlformats.org/officeDocument/2006/relationships/slideLayout" Target="../slideLayouts/slideLayout465.xml"/><Relationship Id="rId9" Type="http://schemas.openxmlformats.org/officeDocument/2006/relationships/slideLayout" Target="../slideLayouts/slideLayout466.xml"/><Relationship Id="rId10" Type="http://schemas.openxmlformats.org/officeDocument/2006/relationships/slideLayout" Target="../slideLayouts/slideLayout467.xml"/><Relationship Id="rId11" Type="http://schemas.openxmlformats.org/officeDocument/2006/relationships/slideLayout" Target="../slideLayouts/slideLayout468.xml"/><Relationship Id="rId12" Type="http://schemas.openxmlformats.org/officeDocument/2006/relationships/slideLayout" Target="../slideLayouts/slideLayout469.xml"/><Relationship Id="rId13" Type="http://schemas.openxmlformats.org/officeDocument/2006/relationships/theme" Target="../theme/theme11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0.xml"/><Relationship Id="rId2" Type="http://schemas.openxmlformats.org/officeDocument/2006/relationships/slideLayout" Target="../slideLayouts/slideLayout471.xml"/><Relationship Id="rId3" Type="http://schemas.openxmlformats.org/officeDocument/2006/relationships/slideLayout" Target="../slideLayouts/slideLayout472.xml"/><Relationship Id="rId4" Type="http://schemas.openxmlformats.org/officeDocument/2006/relationships/slideLayout" Target="../slideLayouts/slideLayout473.xml"/><Relationship Id="rId5" Type="http://schemas.openxmlformats.org/officeDocument/2006/relationships/slideLayout" Target="../slideLayouts/slideLayout474.xml"/><Relationship Id="rId6" Type="http://schemas.openxmlformats.org/officeDocument/2006/relationships/slideLayout" Target="../slideLayouts/slideLayout475.xml"/><Relationship Id="rId7" Type="http://schemas.openxmlformats.org/officeDocument/2006/relationships/theme" Target="../theme/theme24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6.xml"/><Relationship Id="rId2" Type="http://schemas.openxmlformats.org/officeDocument/2006/relationships/slideLayout" Target="../slideLayouts/slideLayout477.xml"/><Relationship Id="rId3" Type="http://schemas.openxmlformats.org/officeDocument/2006/relationships/slideLayout" Target="../slideLayouts/slideLayout478.xml"/><Relationship Id="rId4" Type="http://schemas.openxmlformats.org/officeDocument/2006/relationships/slideLayout" Target="../slideLayouts/slideLayout479.xml"/><Relationship Id="rId5" Type="http://schemas.openxmlformats.org/officeDocument/2006/relationships/slideLayout" Target="../slideLayouts/slideLayout480.xml"/><Relationship Id="rId6" Type="http://schemas.openxmlformats.org/officeDocument/2006/relationships/theme" Target="../theme/theme29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1.xml"/><Relationship Id="rId2" Type="http://schemas.openxmlformats.org/officeDocument/2006/relationships/slideLayout" Target="../slideLayouts/slideLayout482.xml"/><Relationship Id="rId3" Type="http://schemas.openxmlformats.org/officeDocument/2006/relationships/slideLayout" Target="../slideLayouts/slideLayout483.xml"/><Relationship Id="rId4" Type="http://schemas.openxmlformats.org/officeDocument/2006/relationships/slideLayout" Target="../slideLayouts/slideLayout484.xml"/><Relationship Id="rId5" Type="http://schemas.openxmlformats.org/officeDocument/2006/relationships/slideLayout" Target="../slideLayouts/slideLayout485.xml"/><Relationship Id="rId6" Type="http://schemas.openxmlformats.org/officeDocument/2006/relationships/slideLayout" Target="../slideLayouts/slideLayout486.xml"/><Relationship Id="rId7" Type="http://schemas.openxmlformats.org/officeDocument/2006/relationships/slideLayout" Target="../slideLayouts/slideLayout487.xml"/><Relationship Id="rId8" Type="http://schemas.openxmlformats.org/officeDocument/2006/relationships/slideLayout" Target="../slideLayouts/slideLayout488.xml"/><Relationship Id="rId9" Type="http://schemas.openxmlformats.org/officeDocument/2006/relationships/slideLayout" Target="../slideLayouts/slideLayout489.xml"/><Relationship Id="rId10" Type="http://schemas.openxmlformats.org/officeDocument/2006/relationships/slideLayout" Target="../slideLayouts/slideLayout490.xml"/><Relationship Id="rId11" Type="http://schemas.openxmlformats.org/officeDocument/2006/relationships/slideLayout" Target="../slideLayouts/slideLayout491.xml"/><Relationship Id="rId12" Type="http://schemas.openxmlformats.org/officeDocument/2006/relationships/theme" Target="../theme/theme10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12.jp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62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52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theme" Target="../theme/theme5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7" name="Google Shape;477;p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8" name="Google Shape;478;p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9" name="Google Shape;479;p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0" name="Google Shape;480;p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2" name="Google Shape;55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3" name="Google Shape;55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4" name="Google Shape;55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5" name="Google Shape;55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7" name="Google Shape;62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8" name="Google Shape;62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9" name="Google Shape;62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0" name="Google Shape;63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11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112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3" name="Google Shape;703;p112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4" name="Google Shape;704;p1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5" name="Google Shape;705;p1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6" name="Google Shape;706;p11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2"/>
    <p:sldLayoutId id="2147483748" r:id="rId3"/>
    <p:sldLayoutId id="2147483749" r:id="rId4"/>
    <p:sldLayoutId id="2147483750" r:id="rId5"/>
    <p:sldLayoutId id="214748375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118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6" name="Google Shape;746;p118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7" name="Google Shape;747;p1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8" name="Google Shape;748;p1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9" name="Google Shape;749;p118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2" r:id="rId1"/>
    <p:sldLayoutId id="2147483753" r:id="rId2"/>
    <p:sldLayoutId id="2147483754" r:id="rId3"/>
    <p:sldLayoutId id="2147483755" r:id="rId4"/>
    <p:sldLayoutId id="214748375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24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0" name="Google Shape;780;p124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1" name="Google Shape;781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2" name="Google Shape;782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3" name="Google Shape;783;p12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7" r:id="rId1"/>
    <p:sldLayoutId id="2147483758" r:id="rId2"/>
    <p:sldLayoutId id="2147483759" r:id="rId3"/>
    <p:sldLayoutId id="2147483760" r:id="rId4"/>
    <p:sldLayoutId id="214748376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30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130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130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130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130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130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130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130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130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130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3" name="Google Shape;823;p130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4" name="Google Shape;824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5" name="Google Shape;825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6" name="Google Shape;826;p13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2" r:id="rId1"/>
    <p:sldLayoutId id="2147483763" r:id="rId2"/>
    <p:sldLayoutId id="2147483764" r:id="rId3"/>
    <p:sldLayoutId id="2147483765" r:id="rId4"/>
    <p:sldLayoutId id="214748376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13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7" name="Google Shape;877;p136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8" name="Google Shape;878;p1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9" name="Google Shape;879;p13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0" name="Google Shape;880;p13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5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5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6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9" name="Google Shape;1019;p16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0" name="Google Shape;1020;p16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1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6" name="Google Shape;1076;p17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807" r:id="rId1"/>
    <p:sldLayoutId id="2147483808" r:id="rId2"/>
    <p:sldLayoutId id="2147483809" r:id="rId3"/>
    <p:sldLayoutId id="2147483810" r:id="rId4"/>
    <p:sldLayoutId id="214748381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186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08" name="Google Shape;1108;p18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9" name="Google Shape;1109;p186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0" name="Google Shape;1110;p186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1" name="Google Shape;1111;p186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2" name="Google Shape;1112;p186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113" name="Google Shape;1113;p186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14" name="Google Shape;1114;p186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115" name="Google Shape;1115;p186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1116" name="Google Shape;1116;p186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7" name="Google Shape;1117;p186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8" name="Google Shape;1118;p186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9" name="Google Shape;1119;p186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0" name="Google Shape;1120;p186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1" name="Google Shape;1121;p186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2" name="Google Shape;1122;p186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3" name="Google Shape;1123;p186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4" name="Google Shape;1124;p186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1125" name="Google Shape;1125;p186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1126" name="Google Shape;1126;p186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1127" name="Google Shape;1127;p186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8" name="Google Shape;1128;p186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9" name="Google Shape;1129;p186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1130" name="Google Shape;1130;p186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1" name="Google Shape;1131;p186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2" name="Google Shape;1132;p186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33" name="Google Shape;1133;p186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1134" name="Google Shape;1134;p186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5" name="Google Shape;1135;p186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6" name="Google Shape;1136;p186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7" name="Google Shape;1137;p186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8" name="Google Shape;1138;p186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9" name="Google Shape;1139;p186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0" name="Google Shape;1140;p186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1" name="Google Shape;1141;p186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1142" name="Google Shape;1142;p186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1143" name="Google Shape;1143;p186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44" name="Google Shape;1144;p186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1145" name="Google Shape;1145;p186"/>
          <p:cNvGrpSpPr/>
          <p:nvPr/>
        </p:nvGrpSpPr>
        <p:grpSpPr>
          <a:xfrm>
            <a:off x="7171099" y="-64411"/>
            <a:ext cx="2428143" cy="1683783"/>
            <a:chOff x="7171099" y="-85881"/>
            <a:chExt cx="2428143" cy="2245045"/>
          </a:xfrm>
        </p:grpSpPr>
        <p:grpSp>
          <p:nvGrpSpPr>
            <p:cNvPr id="1146" name="Google Shape;1146;p186"/>
            <p:cNvGrpSpPr/>
            <p:nvPr/>
          </p:nvGrpSpPr>
          <p:grpSpPr>
            <a:xfrm>
              <a:off x="7171099" y="-85881"/>
              <a:ext cx="2428143" cy="2245045"/>
              <a:chOff x="7171099" y="-85881"/>
              <a:chExt cx="2428143" cy="2245045"/>
            </a:xfrm>
          </p:grpSpPr>
          <p:sp>
            <p:nvSpPr>
              <p:cNvPr id="1147" name="Google Shape;1147;p186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48" name="Google Shape;1148;p186"/>
              <p:cNvGrpSpPr/>
              <p:nvPr/>
            </p:nvGrpSpPr>
            <p:grpSpPr>
              <a:xfrm>
                <a:off x="7171099" y="-85881"/>
                <a:ext cx="2428143" cy="2245045"/>
                <a:chOff x="7171099" y="-85881"/>
                <a:chExt cx="2428143" cy="2245045"/>
              </a:xfrm>
            </p:grpSpPr>
            <p:sp>
              <p:nvSpPr>
                <p:cNvPr id="1149" name="Google Shape;1149;p186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0" name="Google Shape;1150;p186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1" name="Google Shape;1151;p186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2" name="Google Shape;1152;p186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3" name="Google Shape;1153;p186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4" name="Google Shape;1154;p186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5" name="Google Shape;1155;p186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6" name="Google Shape;1156;p186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1157" name="Google Shape;1157;p186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1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3" name="Google Shape;1193;p1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4" name="Google Shape;1194;p1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2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5" name="Google Shape;1245;p21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6" name="Google Shape;1246;p21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7" name="Google Shape;1247;p21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8" name="Google Shape;1248;p21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223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7" name="Google Shape;1327;p223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8" name="Google Shape;1328;p223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9" name="Google Shape;1329;p223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0" name="Google Shape;1330;p223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1" name="Google Shape;1331;p223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2" name="Google Shape;1332;p223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3" name="Google Shape;1333;p223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6" r:id="rId1"/>
    <p:sldLayoutId id="2147483847" r:id="rId2"/>
    <p:sldLayoutId id="2147483848" r:id="rId3"/>
    <p:sldLayoutId id="2147483849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22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8" name="Google Shape;1348;p22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●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9" name="Google Shape;1349;p228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0" name="Google Shape;1350;p228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" name="Google Shape;1351;p228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2" name="Google Shape;1352;p228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3" name="Google Shape;1353;p228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4" name="Google Shape;1354;p22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8" name="Google Shape;1428;p235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429" name="Google Shape;1429;p235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235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235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35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35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235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235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235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235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35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35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35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35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35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235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235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35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35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35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235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235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35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35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35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235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235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35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35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235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235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35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35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235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235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235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235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235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235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235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8" name="Google Shape;1468;p2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9" name="Google Shape;1469;p23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0" name="Google Shape;1470;p23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7" name="Google Shape;1507;p242"/>
          <p:cNvGrpSpPr/>
          <p:nvPr/>
        </p:nvGrpSpPr>
        <p:grpSpPr>
          <a:xfrm>
            <a:off x="4036" y="1066800"/>
            <a:ext cx="9143139" cy="4076700"/>
            <a:chOff x="4036" y="1422400"/>
            <a:chExt cx="9143139" cy="5435600"/>
          </a:xfrm>
        </p:grpSpPr>
        <p:grpSp>
          <p:nvGrpSpPr>
            <p:cNvPr id="1508" name="Google Shape;1508;p242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509" name="Google Shape;1509;p242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0" name="Google Shape;1510;p242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1" name="Google Shape;1511;p242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2" name="Google Shape;1512;p242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3" name="Google Shape;1513;p242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4" name="Google Shape;1514;p242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5" name="Google Shape;1515;p242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6" name="Google Shape;1516;p242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7" name="Google Shape;1517;p242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8" name="Google Shape;1518;p242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9" name="Google Shape;1519;p242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0" name="Google Shape;1520;p242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1" name="Google Shape;1521;p242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522" name="Google Shape;1522;p242"/>
            <p:cNvGrpSpPr/>
            <p:nvPr/>
          </p:nvGrpSpPr>
          <p:grpSpPr>
            <a:xfrm>
              <a:off x="4036" y="3639889"/>
              <a:ext cx="2193340" cy="2694658"/>
              <a:chOff x="4036" y="3639889"/>
              <a:chExt cx="2193340" cy="2694658"/>
            </a:xfrm>
          </p:grpSpPr>
          <p:sp>
            <p:nvSpPr>
              <p:cNvPr id="1523" name="Google Shape;1523;p242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4" name="Google Shape;1524;p242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5" name="Google Shape;1525;p242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6" name="Google Shape;1526;p242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7" name="Google Shape;1527;p242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8" name="Google Shape;1528;p242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9" name="Google Shape;1529;p242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0" name="Google Shape;1530;p242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1" name="Google Shape;1531;p242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2" name="Google Shape;1532;p242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3" name="Google Shape;1533;p242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4" name="Google Shape;1534;p242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5" name="Google Shape;1535;p242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6" name="Google Shape;1536;p242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7" name="Google Shape;1537;p242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8" name="Google Shape;1538;p242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9" name="Google Shape;1539;p242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0" name="Google Shape;1540;p242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1" name="Google Shape;1541;p242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2" name="Google Shape;1542;p242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3" name="Google Shape;1543;p242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4" name="Google Shape;1544;p242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5" name="Google Shape;1545;p242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6" name="Google Shape;1546;p242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7" name="Google Shape;1547;p242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8" name="Google Shape;1548;p242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9" name="Google Shape;1549;p242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0" name="Google Shape;1550;p242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1" name="Google Shape;1551;p242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2" name="Google Shape;1552;p242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3" name="Google Shape;1553;p242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4" name="Google Shape;1554;p242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5" name="Google Shape;1555;p242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6" name="Google Shape;1556;p242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7" name="Google Shape;1557;p242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8" name="Google Shape;1558;p242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9" name="Google Shape;1559;p242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0" name="Google Shape;1560;p242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1" name="Google Shape;1561;p242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2" name="Google Shape;1562;p242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3" name="Google Shape;1563;p242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4" name="Google Shape;1564;p242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5" name="Google Shape;1565;p242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6" name="Google Shape;1566;p242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7" name="Google Shape;1567;p242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8" name="Google Shape;1568;p242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9" name="Google Shape;1569;p242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0" name="Google Shape;1570;p242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1" name="Google Shape;1571;p242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2" name="Google Shape;1572;p242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3" name="Google Shape;1573;p242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4" name="Google Shape;1574;p242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5" name="Google Shape;1575;p242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6" name="Google Shape;1576;p242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7" name="Google Shape;1577;p242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8" name="Google Shape;1578;p242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9" name="Google Shape;1579;p242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0" name="Google Shape;1580;p242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1" name="Google Shape;1581;p242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2" name="Google Shape;1582;p242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3" name="Google Shape;1583;p242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4" name="Google Shape;1584;p242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5" name="Google Shape;1585;p242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6" name="Google Shape;1586;p242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7" name="Google Shape;1587;p242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8" name="Google Shape;1588;p242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9" name="Google Shape;1589;p242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0" name="Google Shape;1590;p242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1" name="Google Shape;1591;p242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2" name="Google Shape;1592;p242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3" name="Google Shape;1593;p242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4" name="Google Shape;1594;p242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5" name="Google Shape;1595;p242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6" name="Google Shape;1596;p242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7" name="Google Shape;1597;p242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8" name="Google Shape;1598;p242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9" name="Google Shape;1599;p242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0" name="Google Shape;1600;p242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1" name="Google Shape;1601;p242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2" name="Google Shape;1602;p242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3" name="Google Shape;1603;p242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4" name="Google Shape;1604;p242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5" name="Google Shape;1605;p242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6" name="Google Shape;1606;p242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7" name="Google Shape;1607;p242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8" name="Google Shape;1608;p242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9" name="Google Shape;1609;p242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0" name="Google Shape;1610;p242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1" name="Google Shape;1611;p242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2" name="Google Shape;1612;p242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3" name="Google Shape;1613;p242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4" name="Google Shape;1614;p242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5" name="Google Shape;1615;p242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6" name="Google Shape;1616;p242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7" name="Google Shape;1617;p242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8" name="Google Shape;1618;p242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9" name="Google Shape;1619;p242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0" name="Google Shape;1620;p242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1" name="Google Shape;1621;p242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2" name="Google Shape;1622;p242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3" name="Google Shape;1623;p242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4" name="Google Shape;1624;p242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5" name="Google Shape;1625;p242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6" name="Google Shape;1626;p242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7" name="Google Shape;1627;p242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8" name="Google Shape;1628;p242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9" name="Google Shape;1629;p242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0" name="Google Shape;1630;p242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1" name="Google Shape;1631;p242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2" name="Google Shape;1632;p242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3" name="Google Shape;1633;p242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4" name="Google Shape;1634;p242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5" name="Google Shape;1635;p242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6" name="Google Shape;1636;p242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7" name="Google Shape;1637;p242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8" name="Google Shape;1638;p242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9" name="Google Shape;1639;p242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0" name="Google Shape;1640;p242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1" name="Google Shape;1641;p242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2" name="Google Shape;1642;p242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3" name="Google Shape;1643;p242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4" name="Google Shape;1644;p242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5" name="Google Shape;1645;p242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6" name="Google Shape;1646;p242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7" name="Google Shape;1647;p242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8" name="Google Shape;1648;p242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9" name="Google Shape;1649;p242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0" name="Google Shape;1650;p242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1" name="Google Shape;1651;p242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2" name="Google Shape;1652;p242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3" name="Google Shape;1653;p242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4" name="Google Shape;1654;p242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5" name="Google Shape;1655;p242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6" name="Google Shape;1656;p242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7" name="Google Shape;1657;p242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658" name="Google Shape;1658;p242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9" name="Google Shape;1659;p24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0" name="Google Shape;1660;p24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1" name="Google Shape;1661;p24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662" name="Google Shape;1662;p242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2" name="Google Shape;1742;p255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743" name="Google Shape;1743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4" name="Google Shape;1744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5" name="Google Shape;1745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6" name="Google Shape;1746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7" name="Google Shape;1747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8" name="Google Shape;1748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9" name="Google Shape;1749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0" name="Google Shape;1750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1" name="Google Shape;1751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2" name="Google Shape;1752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3" name="Google Shape;1753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4" name="Google Shape;1754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5" name="Google Shape;1755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6" name="Google Shape;1756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7" name="Google Shape;1757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8" name="Google Shape;1758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9" name="Google Shape;1759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0" name="Google Shape;1760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1" name="Google Shape;1761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2" name="Google Shape;1762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3" name="Google Shape;1763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4" name="Google Shape;1764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5" name="Google Shape;1765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6" name="Google Shape;1766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7" name="Google Shape;1767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68" name="Google Shape;1768;p25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9" name="Google Shape;1769;p25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770" name="Google Shape;1770;p255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771" name="Google Shape;1771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2" name="Google Shape;1772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3" name="Google Shape;1773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4" name="Google Shape;1774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5" name="Google Shape;1775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6" name="Google Shape;1776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7" name="Google Shape;1777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8" name="Google Shape;1778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9" name="Google Shape;1779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0" name="Google Shape;1780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1" name="Google Shape;1781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2" name="Google Shape;1782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3" name="Google Shape;1783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4" name="Google Shape;1784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5" name="Google Shape;1785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6" name="Google Shape;1786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7" name="Google Shape;1787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8" name="Google Shape;1788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9" name="Google Shape;1789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0" name="Google Shape;1790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1" name="Google Shape;1791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2" name="Google Shape;1792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3" name="Google Shape;1793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4" name="Google Shape;1794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5" name="Google Shape;1795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825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6" name="Google Shape;1826;p262"/>
          <p:cNvGrpSpPr/>
          <p:nvPr/>
        </p:nvGrpSpPr>
        <p:grpSpPr>
          <a:xfrm>
            <a:off x="0" y="0"/>
            <a:ext cx="8709660" cy="5443538"/>
            <a:chOff x="0" y="0"/>
            <a:chExt cx="2147483645" cy="2147483647"/>
          </a:xfrm>
        </p:grpSpPr>
        <p:grpSp>
          <p:nvGrpSpPr>
            <p:cNvPr id="1827" name="Google Shape;1827;p262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828" name="Google Shape;1828;p262"/>
              <p:cNvPicPr preferRelativeResize="0"/>
              <p:nvPr/>
            </p:nvPicPr>
            <p:blipFill rotWithShape="1">
              <a:blip r:embed="rId2">
                <a:alphaModFix/>
              </a:blip>
              <a:srcRect b="0" l="0" r="0" t="0"/>
              <a:stretch/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29" name="Google Shape;1829;p262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30" name="Google Shape;1830;p262"/>
            <p:cNvGrpSpPr/>
            <p:nvPr/>
          </p:nvGrpSpPr>
          <p:grpSpPr>
            <a:xfrm>
              <a:off x="268435441" y="0"/>
              <a:ext cx="1879048204" cy="2147483647"/>
              <a:chOff x="0" y="0"/>
              <a:chExt cx="2147483646" cy="2147483647"/>
            </a:xfrm>
          </p:grpSpPr>
          <p:pic>
            <p:nvPicPr>
              <p:cNvPr id="1831" name="Google Shape;1831;p26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32" name="Google Shape;1832;p262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33" name="Google Shape;1833;p262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834" name="Google Shape;1834;p26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35" name="Google Shape;1835;p262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6" name="Google Shape;1836;p262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7" name="Google Shape;1837;p2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838" name="Google Shape;1838;p262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9" name="Google Shape;1839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0" name="Google Shape;1840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841" name="Google Shape;1841;p262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2" name="Google Shape;1842;p262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3" name="Google Shape;1843;p262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4" name="Google Shape;1844;p262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5" name="Google Shape;1845;p262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p26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1" name="Google Shape;1851;p26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2" name="Google Shape;1852;p26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6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6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1" r:id="rId1"/>
    <p:sldLayoutId id="2147483882" r:id="rId2"/>
    <p:sldLayoutId id="2147483883" r:id="rId3"/>
    <p:sldLayoutId id="2147483884" r:id="rId4"/>
    <p:sldLayoutId id="2147483885" r:id="rId5"/>
    <p:sldLayoutId id="2147483886" r:id="rId6"/>
    <p:sldLayoutId id="2147483887" r:id="rId7"/>
    <p:sldLayoutId id="2147483888" r:id="rId8"/>
    <p:sldLayoutId id="2147483889" r:id="rId9"/>
    <p:sldLayoutId id="2147483890" r:id="rId10"/>
    <p:sldLayoutId id="214748389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6" name="Google Shape;1926;p27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7" name="Google Shape;1927;p27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8" name="Google Shape;1928;p2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9" name="Google Shape;1929;p27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28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3" name="Google Shape;1973;p28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4" name="Google Shape;1974;p28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4" r:id="rId1"/>
    <p:sldLayoutId id="214748390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5" name="Google Shape;1985;p292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6" name="Google Shape;1986;p29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7" name="Google Shape;1987;p29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8" name="Google Shape;1988;p2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9" name="Google Shape;1989;p29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0" name="Google Shape;1990;p29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991" name="Google Shape;1991;p292"/>
          <p:cNvGrpSpPr/>
          <p:nvPr/>
        </p:nvGrpSpPr>
        <p:grpSpPr>
          <a:xfrm>
            <a:off x="-29294" y="-12080"/>
            <a:ext cx="9198252" cy="814696"/>
            <a:chOff x="-29322" y="-1966"/>
            <a:chExt cx="9198252" cy="1086260"/>
          </a:xfrm>
        </p:grpSpPr>
        <p:sp>
          <p:nvSpPr>
            <p:cNvPr id="1992" name="Google Shape;1992;p292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292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2067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30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9" name="Google Shape;2069;p3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6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Google Shape;2097;p3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8" name="Google Shape;2098;p3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3" r:id="rId1"/>
    <p:sldLayoutId id="2147483924" r:id="rId2"/>
    <p:sldLayoutId id="2147483925" r:id="rId3"/>
    <p:sldLayoutId id="2147483926" r:id="rId4"/>
    <p:sldLayoutId id="2147483927" r:id="rId5"/>
    <p:sldLayoutId id="2147483928" r:id="rId6"/>
    <p:sldLayoutId id="2147483929" r:id="rId7"/>
    <p:sldLayoutId id="2147483930" r:id="rId8"/>
    <p:sldLayoutId id="2147483931" r:id="rId9"/>
    <p:sldLayoutId id="2147483932" r:id="rId10"/>
    <p:sldLayoutId id="214748393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7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Google Shape;2172;p323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49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3" name="Google Shape;2173;p323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4" name="Google Shape;2174;p323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75" name="Google Shape;2175;p323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76" name="Google Shape;2176;p3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77" name="Google Shape;2177;p323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78" name="Google Shape;2178;p323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9" name="Google Shape;2179;p323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0" name="Google Shape;2180;p323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1" name="Google Shape;2181;p323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2" name="Google Shape;2182;p323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3" name="Google Shape;2183;p323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184" name="Google Shape;2184;p323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4" r:id="rId3"/>
    <p:sldLayoutId id="2147483935" r:id="rId4"/>
    <p:sldLayoutId id="2147483936" r:id="rId5"/>
    <p:sldLayoutId id="2147483937" r:id="rId6"/>
    <p:sldLayoutId id="214748393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200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32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2" name="Google Shape;2202;p32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203" name="Google Shape;2203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53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4" name="Google Shape;2254;p341"/>
          <p:cNvGrpSpPr/>
          <p:nvPr/>
        </p:nvGrpSpPr>
        <p:grpSpPr>
          <a:xfrm>
            <a:off x="-567355" y="0"/>
            <a:ext cx="10457379" cy="5337723"/>
            <a:chOff x="-644959" y="0"/>
            <a:chExt cx="10457379" cy="7116964"/>
          </a:xfrm>
        </p:grpSpPr>
        <p:grpSp>
          <p:nvGrpSpPr>
            <p:cNvPr id="2255" name="Google Shape;2255;p341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56" name="Google Shape;2256;p341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57" name="Google Shape;2257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8" name="Google Shape;2258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9" name="Google Shape;2259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0" name="Google Shape;2260;p341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61" name="Google Shape;2261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2" name="Google Shape;2262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3" name="Google Shape;2263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4" name="Google Shape;2264;p341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65" name="Google Shape;2265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6" name="Google Shape;2266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7" name="Google Shape;2267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68" name="Google Shape;2268;p341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69" name="Google Shape;2269;p341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70" name="Google Shape;2270;p341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71" name="Google Shape;2271;p341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2" name="Google Shape;2272;p341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3" name="Google Shape;2273;p341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4" name="Google Shape;2274;p341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5" name="Google Shape;2275;p341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6" name="Google Shape;2276;p341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7" name="Google Shape;2277;p341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8" name="Google Shape;2278;p341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9" name="Google Shape;2279;p341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0" name="Google Shape;2280;p341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1" name="Google Shape;2281;p341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2" name="Google Shape;2282;p341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3" name="Google Shape;2283;p341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4" name="Google Shape;2284;p341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5" name="Google Shape;2285;p341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6" name="Google Shape;2286;p341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7" name="Google Shape;2287;p341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8" name="Google Shape;2288;p341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9" name="Google Shape;2289;p341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0" name="Google Shape;2290;p341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1" name="Google Shape;2291;p341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2" name="Google Shape;2292;p341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93" name="Google Shape;2293;p341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4" name="Google Shape;2294;p341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5" name="Google Shape;2295;p341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6" name="Google Shape;2296;p34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7" name="Google Shape;2297;p341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8" name="Google Shape;2298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9" name="Google Shape;2299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0" name="Google Shape;2300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7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3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7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" name="Google Shape;259;p37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0" name="Google Shape;260;p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" name="Google Shape;261;p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37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5882"/>
          </a:srgbClr>
        </a:solidFill>
      </p:bgPr>
    </p:bg>
    <p:spTree>
      <p:nvGrpSpPr>
        <p:cNvPr id="2497" name="Shape 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" name="Google Shape;2498;p35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99" name="Google Shape;2499;p353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0" name="Google Shape;2500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1" name="Google Shape;2501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2" name="Google Shape;2502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72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3" name="Google Shape;2573;p365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574" name="Google Shape;2574;p365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365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365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365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365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365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365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81" name="Google Shape;258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2" name="Google Shape;258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3" name="Google Shape;258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4" name="Google Shape;258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5" name="Google Shape;258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98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36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0" name="Google Shape;2600;p36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1" name="Google Shape;260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2" name="Google Shape;260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3" name="Google Shape;260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4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10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p37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2" name="Google Shape;2612;p37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3" name="Google Shape;2613;p37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4" name="Google Shape;2614;p37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5" name="Google Shape;2615;p37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22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3" name="Google Shape;2623;p37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624" name="Google Shape;2624;p37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37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37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37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37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37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37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37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37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37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37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37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37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37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37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37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37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37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2" name="Google Shape;2642;p37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3" name="Google Shape;2643;p37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4" name="Google Shape;2644;p37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5" name="Google Shape;2645;p37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6" name="Google Shape;2646;p37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6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Google Shape;2654;p374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5" name="Google Shape;2655;p374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6" name="Google Shape;2656;p37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7" name="Google Shape;2657;p3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8" name="Google Shape;2658;p37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65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" name="Google Shape;2666;p3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7" name="Google Shape;2667;p3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8" name="Google Shape;2668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9" name="Google Shape;2669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0" name="Google Shape;2670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8" r:id="rId1"/>
    <p:sldLayoutId id="2147483979" r:id="rId2"/>
    <p:sldLayoutId id="2147483980" r:id="rId3"/>
    <p:sldLayoutId id="2147483981" r:id="rId4"/>
    <p:sldLayoutId id="2147483982" r:id="rId5"/>
    <p:sldLayoutId id="2147483983" r:id="rId6"/>
    <p:sldLayoutId id="2147483984" r:id="rId7"/>
    <p:sldLayoutId id="2147483985" r:id="rId8"/>
    <p:sldLayoutId id="2147483986" r:id="rId9"/>
    <p:sldLayoutId id="2147483987" r:id="rId10"/>
    <p:sldLayoutId id="214748398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40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1" name="Google Shape;2741;p388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42" name="Google Shape;2742;p388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388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44" name="Google Shape;2744;p388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45" name="Google Shape;2745;p388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388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388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388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388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388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388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388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388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388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388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388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388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58" name="Google Shape;2758;p388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59" name="Google Shape;2759;p388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39" name="Shape 2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0" name="Google Shape;2840;p395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1" name="Google Shape;2841;p395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62" name="Shape 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4" name="Google Shape;2864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5" name="Google Shape;2865;p40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4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43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" name="Google Shape;299;p43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0" name="Google Shape;300;p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" name="Google Shape;301;p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" name="Google Shape;302;p43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6" r:id="rId2"/>
    <p:sldLayoutId id="2147483687" r:id="rId3"/>
    <p:sldLayoutId id="2147483688" r:id="rId4"/>
    <p:sldLayoutId id="2147483689" r:id="rId5"/>
    <p:sldLayoutId id="214748369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89" name="Google Shape;2889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05" name="Shape 2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4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7" name="Google Shape;2907;p41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23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p4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5" name="Google Shape;2925;p4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6" name="Google Shape;2926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9" r:id="rId1"/>
    <p:sldLayoutId id="2147484020" r:id="rId2"/>
    <p:sldLayoutId id="2147484021" r:id="rId3"/>
    <p:sldLayoutId id="2147484022" r:id="rId4"/>
    <p:sldLayoutId id="2147484023" r:id="rId5"/>
    <p:sldLayoutId id="2147484024" r:id="rId6"/>
    <p:sldLayoutId id="2147484025" r:id="rId7"/>
    <p:sldLayoutId id="2147484026" r:id="rId8"/>
    <p:sldLayoutId id="2147484027" r:id="rId9"/>
    <p:sldLayoutId id="2147484028" r:id="rId10"/>
    <p:sldLayoutId id="214748402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017" name="Shape 3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8" name="Google Shape;3018;p44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9" name="Google Shape;3019;p44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35" name="Shape 3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6" name="Google Shape;3036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37" name="Google Shape;3037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38" name="Google Shape;3038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82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p46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4" name="Google Shape;3084;p468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5" name="Google Shape;3085;p4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25" name="Shape 3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" name="Google Shape;3126;p47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8" name="Google Shape;3128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81" name="Shape 3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" name="Google Shape;3182;p4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3" name="Google Shape;3183;p48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7" r:id="rId1"/>
    <p:sldLayoutId id="2147484078" r:id="rId2"/>
    <p:sldLayoutId id="2147484079" r:id="rId3"/>
    <p:sldLayoutId id="2147484080" r:id="rId4"/>
    <p:sldLayoutId id="2147484081" r:id="rId5"/>
    <p:sldLayoutId id="214748408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9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4" name="Google Shape;334;p49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35" name="Google Shape;335;p49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36" name="Google Shape;336;p49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9" name="Shape 3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0" name="Google Shape;3200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lvl="0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1" name="Google Shape;3201;p49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5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3" name="Google Shape;3203;p495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4" name="Google Shape;3204;p495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762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762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762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762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762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762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762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3" r:id="rId1"/>
    <p:sldLayoutId id="2147484084" r:id="rId2"/>
    <p:sldLayoutId id="2147484085" r:id="rId3"/>
    <p:sldLayoutId id="2147484086" r:id="rId4"/>
    <p:sldLayoutId id="2147484087" r:id="rId5"/>
    <p:sldLayoutId id="2147484088" r:id="rId6"/>
    <p:sldLayoutId id="2147484089" r:id="rId7"/>
    <p:sldLayoutId id="2147484090" r:id="rId8"/>
    <p:sldLayoutId id="2147484091" r:id="rId9"/>
    <p:sldLayoutId id="2147484092" r:id="rId10"/>
    <p:sldLayoutId id="2147484093" r:id="rId11"/>
    <p:sldLayoutId id="2147484094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43" name="Shape 3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4" name="Google Shape;3244;p5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5" name="Google Shape;3245;p5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6" name="Google Shape;3246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5" r:id="rId1"/>
    <p:sldLayoutId id="2147484096" r:id="rId2"/>
    <p:sldLayoutId id="2147484097" r:id="rId3"/>
    <p:sldLayoutId id="2147484098" r:id="rId4"/>
    <p:sldLayoutId id="2147484099" r:id="rId5"/>
    <p:sldLayoutId id="2147484100" r:id="rId6"/>
    <p:sldLayoutId id="2147484101" r:id="rId7"/>
    <p:sldLayoutId id="2147484102" r:id="rId8"/>
    <p:sldLayoutId id="2147484103" r:id="rId9"/>
    <p:sldLayoutId id="2147484104" r:id="rId10"/>
    <p:sldLayoutId id="214748410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6" ty="0" sy="99996"/>
        </a:blipFill>
      </p:bgPr>
    </p:bg>
    <p:spTree>
      <p:nvGrpSpPr>
        <p:cNvPr id="3288" name="Shape 3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9" name="Google Shape;3289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1" name="Google Shape;3291;p520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2" name="Google Shape;3292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3" name="Google Shape;3293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4" name="Google Shape;3294;p5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95" name="Google Shape;3295;p520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6" name="Google Shape;3296;p520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6" r:id="rId2"/>
    <p:sldLayoutId id="2147484107" r:id="rId3"/>
    <p:sldLayoutId id="2147484108" r:id="rId4"/>
    <p:sldLayoutId id="2147484109" r:id="rId5"/>
    <p:sldLayoutId id="2147484110" r:id="rId6"/>
    <p:sldLayoutId id="2147484111" r:id="rId7"/>
    <p:sldLayoutId id="2147484112" r:id="rId8"/>
    <p:sldLayoutId id="2147484113" r:id="rId9"/>
    <p:sldLayoutId id="2147484114" r:id="rId10"/>
    <p:sldLayoutId id="2147484115" r:id="rId11"/>
    <p:sldLayoutId id="21474841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95" name="Shape 3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6" name="Google Shape;3396;p53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397" name="Google Shape;3397;p532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7" r:id="rId1"/>
    <p:sldLayoutId id="2147484118" r:id="rId2"/>
    <p:sldLayoutId id="2147484119" r:id="rId3"/>
    <p:sldLayoutId id="2147484120" r:id="rId4"/>
    <p:sldLayoutId id="2147484121" r:id="rId5"/>
    <p:sldLayoutId id="21474841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2" name="Google Shape;3432;p539"/>
          <p:cNvGrpSpPr/>
          <p:nvPr/>
        </p:nvGrpSpPr>
        <p:grpSpPr>
          <a:xfrm>
            <a:off x="3800475" y="1341834"/>
            <a:ext cx="5357463" cy="3792244"/>
            <a:chOff x="3800475" y="1789112"/>
            <a:chExt cx="5357463" cy="5056325"/>
          </a:xfrm>
        </p:grpSpPr>
        <p:sp>
          <p:nvSpPr>
            <p:cNvPr id="3433" name="Google Shape;3433;p539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539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539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539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539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539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539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539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539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539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539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539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539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539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539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539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539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539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539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539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539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539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539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539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539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539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539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539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539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539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539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539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539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539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67" name="Google Shape;3467;p539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8" name="Google Shape;3468;p539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69" name="Google Shape;3469;p539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0" name="Google Shape;3470;p539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1" name="Google Shape;3471;p539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3" r:id="rId1"/>
    <p:sldLayoutId id="2147484124" r:id="rId2"/>
    <p:sldLayoutId id="2147484125" r:id="rId3"/>
    <p:sldLayoutId id="2147484126" r:id="rId4"/>
    <p:sldLayoutId id="214748412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9" name="Google Shape;3509;p545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0" name="Google Shape;3510;p545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8" r:id="rId1"/>
    <p:sldLayoutId id="2147484129" r:id="rId2"/>
    <p:sldLayoutId id="2147484130" r:id="rId3"/>
    <p:sldLayoutId id="2147484131" r:id="rId4"/>
    <p:sldLayoutId id="2147484132" r:id="rId5"/>
    <p:sldLayoutId id="2147484133" r:id="rId6"/>
    <p:sldLayoutId id="2147484134" r:id="rId7"/>
    <p:sldLayoutId id="2147484135" r:id="rId8"/>
    <p:sldLayoutId id="2147484136" r:id="rId9"/>
    <p:sldLayoutId id="2147484137" r:id="rId10"/>
    <p:sldLayoutId id="214748413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5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56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9" name="Google Shape;369;p56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0" name="Google Shape;37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1" name="Google Shape;37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2" name="Google Shape;372;p56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62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62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62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5" name="Google Shape;405;p6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62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7" name="Google Shape;407;p62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8" name="Google Shape;408;p6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9" name="Google Shape;409;p6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0" name="Google Shape;410;p6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9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8" name="Google Shape;448;p6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49" name="Google Shape;449;p69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15.xml"/><Relationship Id="rId2" Type="http://schemas.openxmlformats.org/officeDocument/2006/relationships/notesSlide" Target="../notesSlides/notesSlide135.xml"/></Relationships>
</file>

<file path=ppt/slides/slide1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08" name="Shape 4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9" name="Google Shape;4909;p691"/>
          <p:cNvSpPr/>
          <p:nvPr/>
        </p:nvSpPr>
        <p:spPr>
          <a:xfrm>
            <a:off x="304800" y="742950"/>
            <a:ext cx="8636451" cy="2124038"/>
          </a:xfrm>
          <a:prstGeom prst="rect">
            <a:avLst/>
          </a:prstGeom>
          <a:noFill/>
          <a:ln cap="flat" cmpd="sng" w="9525">
            <a:solidFill>
              <a:srgbClr val="0000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zh-CN" sz="3200" u="none" cap="none" strike="noStrike">
                <a:solidFill>
                  <a:srgbClr val="99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 Key Assumptions Revisited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ts val="3200"/>
              <a:buFont typeface="Times New Roman"/>
              <a:buChar char="•"/>
            </a:pPr>
            <a:r>
              <a:rPr b="1" i="0" lang="zh-CN" sz="3200" u="none" cap="none" strike="noStrike">
                <a:solidFill>
                  <a:srgbClr val="00009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Only two goods can be produced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ts val="3200"/>
              <a:buFont typeface="Times New Roman"/>
              <a:buChar char="•"/>
            </a:pPr>
            <a:r>
              <a:rPr b="1" i="0" lang="zh-CN" sz="3200" u="none" cap="none" strike="noStrike">
                <a:solidFill>
                  <a:srgbClr val="00009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Full employment of resources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900"/>
              </a:buClr>
              <a:buSzPts val="3600"/>
              <a:buFont typeface="Times New Roman"/>
              <a:buChar char="•"/>
            </a:pPr>
            <a:r>
              <a:rPr b="1" i="0" lang="zh-CN" sz="3600" u="none" cap="none" strike="noStrike">
                <a:solidFill>
                  <a:srgbClr val="00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Fixed Resources 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900"/>
              </a:buClr>
              <a:buSzPts val="3600"/>
              <a:buFont typeface="Times New Roman"/>
              <a:buChar char="•"/>
            </a:pPr>
            <a:r>
              <a:rPr b="1" i="0" lang="zh-CN" sz="3600" u="none" cap="none" strike="noStrike">
                <a:solidFill>
                  <a:srgbClr val="00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Fixed Technology</a:t>
            </a:r>
            <a:endParaRPr b="1" i="0" sz="3600" u="none" cap="none" strike="noStrike">
              <a:solidFill>
                <a:srgbClr val="00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910" name="Google Shape;4910;p691"/>
          <p:cNvSpPr/>
          <p:nvPr/>
        </p:nvSpPr>
        <p:spPr>
          <a:xfrm>
            <a:off x="304800" y="2800350"/>
            <a:ext cx="8458200" cy="21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zh-CN" sz="3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What if there is a change?</a:t>
            </a:r>
            <a:endParaRPr b="1" i="0" sz="12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572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i="0" lang="zh-CN" sz="4800" u="none" cap="none" strike="noStrike">
                <a:solidFill>
                  <a:srgbClr val="99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 Shifters of the PPC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rPr b="1" i="0" lang="zh-CN" sz="3400" u="none" cap="none" strike="noStrike">
                <a:solidFill>
                  <a:srgbClr val="00009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1. Change in resource quantity or quality </a:t>
            </a:r>
            <a:r>
              <a:rPr b="1" i="0" lang="zh-CN" sz="2400" u="none" cap="none" strike="noStrike">
                <a:solidFill>
                  <a:srgbClr val="00009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rPr b="1" i="0" lang="zh-CN" sz="3400" u="none" cap="none" strike="noStrike">
                <a:solidFill>
                  <a:srgbClr val="00009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2. Change in Technology</a:t>
            </a:r>
            <a:endParaRPr b="1" i="0" sz="2400" u="none" cap="none" strike="noStrike">
              <a:solidFill>
                <a:srgbClr val="000099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57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rPr b="1" i="0" lang="zh-CN" sz="3400" u="none" cap="none" strike="noStrike">
                <a:solidFill>
                  <a:srgbClr val="00009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3. Change in Trade</a:t>
            </a:r>
            <a:endParaRPr b="1" i="0" sz="3400" u="none" cap="none" strike="noStrike">
              <a:solidFill>
                <a:srgbClr val="000099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911" name="Google Shape;4911;p691"/>
          <p:cNvSpPr txBox="1"/>
          <p:nvPr>
            <p:ph idx="12" type="sldNum"/>
          </p:nvPr>
        </p:nvSpPr>
        <p:spPr>
          <a:xfrm>
            <a:off x="7239000" y="3600450"/>
            <a:ext cx="1905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1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2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3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4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5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6" marL="274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7" marL="3200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8" marL="3657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4912" name="Google Shape;4912;p691"/>
          <p:cNvSpPr/>
          <p:nvPr/>
        </p:nvSpPr>
        <p:spPr>
          <a:xfrm>
            <a:off x="152400" y="57150"/>
            <a:ext cx="87822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4450" lIns="90475" spcFirstLastPara="1" rIns="90475" wrap="square" tIns="444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zh-CN" sz="4000" u="none" cap="none" strike="noStrike">
                <a:solidFill>
                  <a:srgbClr val="00009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Production Possibilities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90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90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90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90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90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91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91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91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91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91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